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B6749F9-1774-4F1B-8D64-F5E12829DEED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926B29A-002A-41F3-BF6F-0F552E9AC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49F9-1774-4F1B-8D64-F5E12829DEED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B29A-002A-41F3-BF6F-0F552E9AC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49F9-1774-4F1B-8D64-F5E12829DEED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B29A-002A-41F3-BF6F-0F552E9AC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49F9-1774-4F1B-8D64-F5E12829DEED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B29A-002A-41F3-BF6F-0F552E9AC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49F9-1774-4F1B-8D64-F5E12829DEED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B29A-002A-41F3-BF6F-0F552E9AC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49F9-1774-4F1B-8D64-F5E12829DEED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B29A-002A-41F3-BF6F-0F552E9ACC9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49F9-1774-4F1B-8D64-F5E12829DEED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B29A-002A-41F3-BF6F-0F552E9ACC9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49F9-1774-4F1B-8D64-F5E12829DEED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B29A-002A-41F3-BF6F-0F552E9AC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49F9-1774-4F1B-8D64-F5E12829DEED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B29A-002A-41F3-BF6F-0F552E9AC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B6749F9-1774-4F1B-8D64-F5E12829DEED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926B29A-002A-41F3-BF6F-0F552E9AC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B6749F9-1774-4F1B-8D64-F5E12829DEED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926B29A-002A-41F3-BF6F-0F552E9AC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B6749F9-1774-4F1B-8D64-F5E12829DEED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926B29A-002A-41F3-BF6F-0F552E9ACC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484784"/>
            <a:ext cx="3240360" cy="316835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Привитие привычки к ЗОЖ через использование дыхательной гимнастики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820" y="1772816"/>
            <a:ext cx="3562745" cy="348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389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Целевые ориентиры по ФГОС ДО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-у </a:t>
            </a:r>
            <a:r>
              <a:rPr lang="ru-RU" dirty="0"/>
              <a:t>ребенка развита крупная и мелкая моторика;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smtClean="0"/>
              <a:t>он </a:t>
            </a:r>
            <a:r>
              <a:rPr lang="ru-RU" dirty="0"/>
              <a:t>подвижен, вынослив, владеет основными движениями, может контролировать свои движения и управлять </a:t>
            </a:r>
            <a:r>
              <a:rPr lang="ru-RU" dirty="0" smtClean="0"/>
              <a:t>ими;</a:t>
            </a:r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smtClean="0"/>
              <a:t>имеет </a:t>
            </a:r>
            <a:r>
              <a:rPr lang="ru-RU" dirty="0"/>
              <a:t>начальные представления о ЗОЖ, воспринимает ЗОЖ как ценность</a:t>
            </a:r>
          </a:p>
        </p:txBody>
      </p:sp>
    </p:spTree>
    <p:extLst>
      <p:ext uri="{BB962C8B-B14F-4D97-AF65-F5344CB8AC3E}">
        <p14:creationId xmlns:p14="http://schemas.microsoft.com/office/powerpoint/2010/main" val="1708189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7181269" cy="91445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Анализ заболеваемости 2015-2016 </a:t>
            </a:r>
            <a:r>
              <a:rPr lang="ru-RU" sz="2800" b="1" dirty="0" err="1">
                <a:solidFill>
                  <a:srgbClr val="FF0000"/>
                </a:solidFill>
              </a:rPr>
              <a:t>гг</a:t>
            </a: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700808"/>
            <a:ext cx="6255797" cy="40222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Месяц</a:t>
            </a:r>
            <a:r>
              <a:rPr lang="ru-RU" dirty="0"/>
              <a:t>	Пропущено по болезни</a:t>
            </a:r>
          </a:p>
          <a:p>
            <a:pPr marL="0" indent="0">
              <a:buNone/>
            </a:pPr>
            <a:r>
              <a:rPr lang="ru-RU" dirty="0"/>
              <a:t>Сентябрь	9.1%</a:t>
            </a:r>
          </a:p>
          <a:p>
            <a:pPr marL="0" indent="0">
              <a:buNone/>
            </a:pPr>
            <a:r>
              <a:rPr lang="ru-RU" dirty="0"/>
              <a:t>Октябрь	8.7%</a:t>
            </a:r>
          </a:p>
          <a:p>
            <a:pPr marL="0" indent="0">
              <a:buNone/>
            </a:pPr>
            <a:r>
              <a:rPr lang="ru-RU" dirty="0"/>
              <a:t>Ноябрь	</a:t>
            </a:r>
            <a:r>
              <a:rPr lang="ru-RU" dirty="0" smtClean="0"/>
              <a:t>             9.7</a:t>
            </a:r>
            <a:r>
              <a:rPr lang="ru-RU" dirty="0"/>
              <a:t>%</a:t>
            </a:r>
          </a:p>
          <a:p>
            <a:pPr marL="0" indent="0">
              <a:buNone/>
            </a:pPr>
            <a:r>
              <a:rPr lang="ru-RU" dirty="0"/>
              <a:t>Декабрь	11.1%</a:t>
            </a:r>
          </a:p>
          <a:p>
            <a:pPr marL="0" indent="0">
              <a:buNone/>
            </a:pPr>
            <a:r>
              <a:rPr lang="ru-RU" dirty="0"/>
              <a:t>Январь	</a:t>
            </a:r>
            <a:r>
              <a:rPr lang="ru-RU" dirty="0" smtClean="0"/>
              <a:t>              10</a:t>
            </a:r>
            <a:r>
              <a:rPr lang="ru-RU" dirty="0"/>
              <a:t>%</a:t>
            </a:r>
          </a:p>
          <a:p>
            <a:pPr marL="0" indent="0">
              <a:buNone/>
            </a:pPr>
            <a:r>
              <a:rPr lang="ru-RU" dirty="0"/>
              <a:t>Февраль	12.3%</a:t>
            </a:r>
          </a:p>
          <a:p>
            <a:pPr marL="0" indent="0">
              <a:buNone/>
            </a:pPr>
            <a:r>
              <a:rPr lang="ru-RU" dirty="0"/>
              <a:t>Март	</a:t>
            </a:r>
            <a:r>
              <a:rPr lang="ru-RU" dirty="0" smtClean="0"/>
              <a:t>              7.8</a:t>
            </a:r>
            <a:r>
              <a:rPr lang="ru-RU" dirty="0"/>
              <a:t>%</a:t>
            </a:r>
          </a:p>
          <a:p>
            <a:pPr marL="0" indent="0">
              <a:buNone/>
            </a:pPr>
            <a:r>
              <a:rPr lang="ru-RU" dirty="0" smtClean="0"/>
              <a:t>Апрель </a:t>
            </a:r>
            <a:r>
              <a:rPr lang="ru-RU" dirty="0"/>
              <a:t>	</a:t>
            </a:r>
            <a:r>
              <a:rPr lang="ru-RU" dirty="0" smtClean="0"/>
              <a:t> 6.5</a:t>
            </a:r>
            <a:r>
              <a:rPr lang="ru-RU" dirty="0"/>
              <a:t>%</a:t>
            </a:r>
          </a:p>
          <a:p>
            <a:pPr marL="0" indent="0">
              <a:buNone/>
            </a:pPr>
            <a:r>
              <a:rPr lang="ru-RU" dirty="0"/>
              <a:t>Май	</a:t>
            </a:r>
            <a:r>
              <a:rPr lang="ru-RU" dirty="0" smtClean="0"/>
              <a:t>              5.6</a:t>
            </a:r>
            <a:r>
              <a:rPr lang="ru-RU" dirty="0"/>
              <a:t>%</a:t>
            </a:r>
          </a:p>
          <a:p>
            <a:pPr marL="0" indent="0">
              <a:buNone/>
            </a:pPr>
            <a:r>
              <a:rPr lang="ru-RU" dirty="0"/>
              <a:t>Средний показатель заболеваемости детей  8.9%. В основном заболевшим поставлен диагноз ОРВИ, 2 человека относятся к ЧБД. </a:t>
            </a:r>
          </a:p>
        </p:txBody>
      </p:sp>
    </p:spTree>
    <p:extLst>
      <p:ext uri="{BB962C8B-B14F-4D97-AF65-F5344CB8AC3E}">
        <p14:creationId xmlns:p14="http://schemas.microsoft.com/office/powerpoint/2010/main" val="101414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Польза дыхательных упражнений: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844824"/>
            <a:ext cx="6484437" cy="38918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-дыхательную мускулатуру;</a:t>
            </a:r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smtClean="0"/>
              <a:t>развивают </a:t>
            </a:r>
            <a:r>
              <a:rPr lang="ru-RU" dirty="0"/>
              <a:t>подвижность грудной </a:t>
            </a:r>
            <a:r>
              <a:rPr lang="ru-RU" dirty="0" smtClean="0"/>
              <a:t>клетки;</a:t>
            </a:r>
          </a:p>
          <a:p>
            <a:pPr marL="0" indent="0">
              <a:buNone/>
            </a:pPr>
            <a:r>
              <a:rPr lang="ru-RU" dirty="0" smtClean="0"/>
              <a:t>-способствуют </a:t>
            </a:r>
            <a:r>
              <a:rPr lang="ru-RU" dirty="0"/>
              <a:t>углублению дыхания и устойчивости ритма дыхания, увеличению жизненной емкости </a:t>
            </a:r>
            <a:r>
              <a:rPr lang="ru-RU" dirty="0" smtClean="0"/>
              <a:t>легких;</a:t>
            </a:r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smtClean="0"/>
              <a:t>способствуют </a:t>
            </a:r>
            <a:r>
              <a:rPr lang="ru-RU" dirty="0"/>
              <a:t>полноценному физическому развитию </a:t>
            </a:r>
            <a:r>
              <a:rPr lang="ru-RU" dirty="0" smtClean="0"/>
              <a:t>детей;</a:t>
            </a:r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smtClean="0"/>
              <a:t>являются </a:t>
            </a:r>
            <a:r>
              <a:rPr lang="ru-RU" dirty="0"/>
              <a:t>профилактикой заболеваний дыхательной </a:t>
            </a:r>
            <a:r>
              <a:rPr lang="ru-RU" dirty="0" smtClean="0"/>
              <a:t>системы;</a:t>
            </a:r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smtClean="0"/>
              <a:t>вызывают </a:t>
            </a:r>
            <a:r>
              <a:rPr lang="ru-RU" dirty="0"/>
              <a:t>положительные эмоции при выполнении.</a:t>
            </a:r>
          </a:p>
        </p:txBody>
      </p:sp>
    </p:spTree>
    <p:extLst>
      <p:ext uri="{BB962C8B-B14F-4D97-AF65-F5344CB8AC3E}">
        <p14:creationId xmlns:p14="http://schemas.microsoft.com/office/powerpoint/2010/main" val="3078796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16832"/>
            <a:ext cx="6615837" cy="380623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Цель</a:t>
            </a:r>
            <a:r>
              <a:rPr lang="ru-RU" dirty="0"/>
              <a:t>: повышение общего жизненного тонуса ребёнка, рост сопротивляемости, закалённости и устойчивости детского организма к заболеваниям дыхательной системы (ОРВИ, </a:t>
            </a:r>
            <a:r>
              <a:rPr lang="ru-RU" dirty="0" err="1"/>
              <a:t>тонзилит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04988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437669"/>
              </p:ext>
            </p:extLst>
          </p:nvPr>
        </p:nvGraphicFramePr>
        <p:xfrm>
          <a:off x="2913408" y="1082896"/>
          <a:ext cx="3297253" cy="4854288"/>
        </p:xfrm>
        <a:graphic>
          <a:graphicData uri="http://schemas.openxmlformats.org/drawingml/2006/table">
            <a:tbl>
              <a:tblPr firstRow="1" firstCol="1" bandRow="1"/>
              <a:tblGrid>
                <a:gridCol w="427875"/>
                <a:gridCol w="1770064"/>
                <a:gridCol w="1099314"/>
              </a:tblGrid>
              <a:tr h="13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Месяц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Дыхательные упражнения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Примечания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Подуем на листочки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Часики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Мышки пищат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Греем руки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Рубим дрова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Раздуваем костер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Кашка кипит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Кто в домике живет?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Гуси летят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Снежная буря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Греем руки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Потягуши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Обнимашки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Хомячок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Снегопад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Воет метель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Самолет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Март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Одуванчик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Весенний аромат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Кораблик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Воздушные шары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Пузыри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полянке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Ветерок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Подыши одной ноздрей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Понюхаем цветы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Июнь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Птички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Гуси шипят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Вертушка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Июль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Пчелы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Ветерок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Август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Жуки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Собачка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19413" y="1076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работы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039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Результаты работы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-многие </a:t>
            </a:r>
            <a:r>
              <a:rPr lang="ru-RU" dirty="0"/>
              <a:t>дети научились делать глубокий вдох через </a:t>
            </a:r>
            <a:r>
              <a:rPr lang="ru-RU" dirty="0" smtClean="0"/>
              <a:t>нос;</a:t>
            </a:r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smtClean="0"/>
              <a:t>выпускать </a:t>
            </a:r>
            <a:r>
              <a:rPr lang="ru-RU" dirty="0"/>
              <a:t>воздух из легких до </a:t>
            </a:r>
            <a:r>
              <a:rPr lang="ru-RU" dirty="0" smtClean="0"/>
              <a:t>конца;</a:t>
            </a:r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dirty="0"/>
              <a:t>не держать рот открытым. </a:t>
            </a:r>
          </a:p>
        </p:txBody>
      </p:sp>
    </p:spTree>
    <p:extLst>
      <p:ext uri="{BB962C8B-B14F-4D97-AF65-F5344CB8AC3E}">
        <p14:creationId xmlns:p14="http://schemas.microsoft.com/office/powerpoint/2010/main" val="1880095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</TotalTime>
  <Words>229</Words>
  <Application>Microsoft Office PowerPoint</Application>
  <PresentationFormat>Экран (4:3)</PresentationFormat>
  <Paragraphs>90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Кнопка</vt:lpstr>
      <vt:lpstr>Привитие привычки к ЗОЖ через использование дыхательной гимнастики</vt:lpstr>
      <vt:lpstr>Целевые ориентиры по ФГОС ДО</vt:lpstr>
      <vt:lpstr>Анализ заболеваемости 2015-2016 гг </vt:lpstr>
      <vt:lpstr>Польза дыхательных упражнений:</vt:lpstr>
      <vt:lpstr>Презентация PowerPoint</vt:lpstr>
      <vt:lpstr>Презентация PowerPoint</vt:lpstr>
      <vt:lpstr>Результаты работы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Привитие привычки к ЗОЖ через использование дыхательной гимнастики</dc:title>
  <dc:creator>User</dc:creator>
  <cp:lastModifiedBy>User</cp:lastModifiedBy>
  <cp:revision>2</cp:revision>
  <dcterms:created xsi:type="dcterms:W3CDTF">2017-05-28T11:10:35Z</dcterms:created>
  <dcterms:modified xsi:type="dcterms:W3CDTF">2017-05-28T11:26:36Z</dcterms:modified>
</cp:coreProperties>
</file>