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2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10/14/2020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10/14/2020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10/14/2020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10/14/2020</a:t>
            </a:fld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10/14/2020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10/14/2020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10/14/2020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10/14/2020</a:t>
            </a:fld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10/14/2020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10/14/2020</a:t>
            </a:fld>
            <a:endParaRPr lang="en-US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10/14/2020</a:t>
            </a:fld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10/14/2020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09800" y="1143000"/>
            <a:ext cx="6172200" cy="189436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«Сохранение и укрепление здоровье детей дошкольного возраста с использованием</a:t>
            </a:r>
            <a:br>
              <a:rPr lang="ru-RU" dirty="0" smtClean="0"/>
            </a:br>
            <a:r>
              <a:rPr lang="ru-RU" dirty="0" err="1" smtClean="0"/>
              <a:t>Су-Джок</a:t>
            </a:r>
            <a:r>
              <a:rPr lang="ru-RU" dirty="0" smtClean="0"/>
              <a:t> терапии»</a:t>
            </a:r>
            <a:r>
              <a:rPr lang="ru-RU" b="0" dirty="0" smtClean="0"/>
              <a:t/>
            </a:r>
            <a:br>
              <a:rPr lang="ru-RU" b="0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38400" y="3657600"/>
            <a:ext cx="6172200" cy="2514600"/>
          </a:xfrm>
        </p:spPr>
        <p:txBody>
          <a:bodyPr/>
          <a:lstStyle/>
          <a:p>
            <a:pPr algn="r"/>
            <a:r>
              <a:rPr lang="ru-RU" b="0" dirty="0" smtClean="0"/>
              <a:t>«Ум ребенка находится на кончиках его пальцев</a:t>
            </a:r>
            <a:r>
              <a:rPr lang="ru-RU" b="0" dirty="0" smtClean="0"/>
              <a:t>»</a:t>
            </a:r>
          </a:p>
          <a:p>
            <a:pPr algn="r"/>
            <a:r>
              <a:rPr lang="ru-RU" b="0" dirty="0" smtClean="0"/>
              <a:t> </a:t>
            </a:r>
            <a:r>
              <a:rPr lang="ru-RU" b="0" dirty="0" smtClean="0"/>
              <a:t>В. </a:t>
            </a:r>
            <a:r>
              <a:rPr lang="ru-RU" b="0" dirty="0" smtClean="0"/>
              <a:t>А. Сухомлинский</a:t>
            </a:r>
          </a:p>
          <a:p>
            <a:pPr algn="r"/>
            <a:endParaRPr lang="ru-RU" b="0" dirty="0" smtClean="0"/>
          </a:p>
          <a:p>
            <a:pPr algn="r"/>
            <a:r>
              <a:rPr lang="ru-RU" b="0" dirty="0" smtClean="0"/>
              <a:t>Выполнила: </a:t>
            </a:r>
            <a:r>
              <a:rPr lang="ru-RU" b="0" dirty="0" err="1" smtClean="0"/>
              <a:t>Оносовская</a:t>
            </a:r>
            <a:r>
              <a:rPr lang="ru-RU" b="0" dirty="0" smtClean="0"/>
              <a:t> Е.В.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2971800"/>
            <a:ext cx="7467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900" dirty="0" smtClean="0"/>
              <a:t>СПАСИБО </a:t>
            </a:r>
            <a:r>
              <a:rPr lang="ru-RU" sz="4900" dirty="0" smtClean="0"/>
              <a:t/>
            </a:r>
            <a:br>
              <a:rPr lang="ru-RU" sz="4900" dirty="0" smtClean="0"/>
            </a:br>
            <a:r>
              <a:rPr lang="ru-RU" sz="4900" dirty="0" smtClean="0"/>
              <a:t>ЗА </a:t>
            </a:r>
            <a:br>
              <a:rPr lang="ru-RU" sz="4900" dirty="0" smtClean="0"/>
            </a:br>
            <a:r>
              <a:rPr lang="ru-RU" sz="4900" dirty="0" smtClean="0"/>
              <a:t>ВНИМАНИЕ</a:t>
            </a:r>
            <a:r>
              <a:rPr lang="ru-RU" sz="4900" dirty="0" smtClean="0"/>
              <a:t>!!!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Актуальность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 smtClean="0"/>
              <a:t> </a:t>
            </a:r>
            <a:r>
              <a:rPr lang="ru-RU" sz="2000" dirty="0" smtClean="0"/>
              <a:t>Одним из приоритетных направлений современной социальной политики государства является сохранение и укрепление здоровья детей. Дошкольный возраст является решающим этапом в формировании фундамента физического и психического здоровья ребенка. В этот период идёт интенсивное развитие органов и становление функциональных систем организма</a:t>
            </a:r>
            <a:r>
              <a:rPr lang="ru-RU" sz="2000" dirty="0" smtClean="0"/>
              <a:t>.</a:t>
            </a:r>
          </a:p>
          <a:p>
            <a:pPr algn="just"/>
            <a:r>
              <a:rPr lang="ru-RU" sz="2000" dirty="0" smtClean="0"/>
              <a:t>Изучив современные методики по сохранению и укреплению детского здоровья, </a:t>
            </a:r>
            <a:r>
              <a:rPr lang="ru-RU" sz="2000" dirty="0" smtClean="0"/>
              <a:t>решили </a:t>
            </a:r>
            <a:r>
              <a:rPr lang="ru-RU" sz="2000" dirty="0" smtClean="0"/>
              <a:t>внедрить в педагогический процесс инновационную педагогическую технологию оздоровительной направленности и использовать в работе с детьми дошкольного возраста нетрадиционный </a:t>
            </a:r>
            <a:r>
              <a:rPr lang="ru-RU" sz="2000" dirty="0" err="1" smtClean="0"/>
              <a:t>Су-Джок</a:t>
            </a:r>
            <a:r>
              <a:rPr lang="ru-RU" sz="2000" dirty="0" smtClean="0"/>
              <a:t> метод.</a:t>
            </a:r>
          </a:p>
          <a:p>
            <a:pPr algn="just"/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28600"/>
            <a:ext cx="7467600" cy="624535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/>
              <a:t>Цель</a:t>
            </a:r>
            <a:r>
              <a:rPr lang="ru-RU" b="1" dirty="0" smtClean="0"/>
              <a:t>:</a:t>
            </a:r>
            <a:endParaRPr lang="ru-RU" dirty="0" smtClean="0"/>
          </a:p>
          <a:p>
            <a:r>
              <a:rPr lang="ru-RU" dirty="0" smtClean="0"/>
              <a:t>Повышение профессиональной компетентности в оздоровление и развитие детей по системе </a:t>
            </a:r>
            <a:r>
              <a:rPr lang="ru-RU" dirty="0" err="1" smtClean="0"/>
              <a:t>Су-Джок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b="1" dirty="0" smtClean="0"/>
              <a:t>Задачи:</a:t>
            </a:r>
            <a:endParaRPr lang="ru-RU" dirty="0" smtClean="0"/>
          </a:p>
          <a:p>
            <a:r>
              <a:rPr lang="ru-RU" dirty="0" smtClean="0"/>
              <a:t>Повысить </a:t>
            </a:r>
            <a:r>
              <a:rPr lang="ru-RU" dirty="0" smtClean="0"/>
              <a:t>теоретический уровень знаний путем изучения необходимой литературы.</a:t>
            </a:r>
          </a:p>
          <a:p>
            <a:r>
              <a:rPr lang="ru-RU" dirty="0" smtClean="0"/>
              <a:t>Сохранить </a:t>
            </a:r>
            <a:r>
              <a:rPr lang="ru-RU" dirty="0" smtClean="0"/>
              <a:t>и укрепить здоровье детей за счёт воздействия на биологически активные точки по системе </a:t>
            </a:r>
            <a:r>
              <a:rPr lang="ru-RU" dirty="0" err="1" smtClean="0"/>
              <a:t>Су-Джок</a:t>
            </a:r>
            <a:r>
              <a:rPr lang="ru-RU" dirty="0" smtClean="0"/>
              <a:t>;</a:t>
            </a:r>
          </a:p>
          <a:p>
            <a:r>
              <a:rPr lang="ru-RU" dirty="0" smtClean="0"/>
              <a:t>Выявить </a:t>
            </a:r>
            <a:r>
              <a:rPr lang="ru-RU" dirty="0" smtClean="0"/>
              <a:t>наиболее приемлемую форму введения </a:t>
            </a:r>
            <a:r>
              <a:rPr lang="ru-RU" dirty="0" err="1" smtClean="0"/>
              <a:t>здоровьесберегающей</a:t>
            </a:r>
            <a:r>
              <a:rPr lang="ru-RU" dirty="0" smtClean="0"/>
              <a:t> технологии </a:t>
            </a:r>
            <a:r>
              <a:rPr lang="ru-RU" dirty="0" err="1" smtClean="0"/>
              <a:t>Су-Джок</a:t>
            </a:r>
            <a:r>
              <a:rPr lang="ru-RU" dirty="0" smtClean="0"/>
              <a:t>.</a:t>
            </a:r>
          </a:p>
          <a:p>
            <a:r>
              <a:rPr lang="ru-RU" dirty="0" smtClean="0"/>
              <a:t>Исследовать </a:t>
            </a:r>
            <a:r>
              <a:rPr lang="ru-RU" dirty="0" smtClean="0"/>
              <a:t>результативность применения </a:t>
            </a:r>
            <a:r>
              <a:rPr lang="ru-RU" dirty="0" err="1" smtClean="0"/>
              <a:t>здоровьесберегающей</a:t>
            </a:r>
            <a:r>
              <a:rPr lang="ru-RU" dirty="0" smtClean="0"/>
              <a:t> технологии </a:t>
            </a:r>
            <a:r>
              <a:rPr lang="ru-RU" dirty="0" err="1" smtClean="0"/>
              <a:t>Су-Джок</a:t>
            </a:r>
            <a:r>
              <a:rPr lang="ru-RU" dirty="0" smtClean="0"/>
              <a:t> в образовательную деятельность в условиях внедрения ФГОС ДО.</a:t>
            </a:r>
          </a:p>
          <a:p>
            <a:r>
              <a:rPr lang="ru-RU" dirty="0" smtClean="0"/>
              <a:t>Повысить </a:t>
            </a:r>
            <a:r>
              <a:rPr lang="ru-RU" dirty="0" smtClean="0"/>
              <a:t>уровень компетентности педагогов и родителей в вопросах оздоровления и развития детей по системе </a:t>
            </a:r>
            <a:r>
              <a:rPr lang="ru-RU" dirty="0" err="1" smtClean="0"/>
              <a:t>Су-Джок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Ожидаемые результаты: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7467600" cy="5178552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Умение </a:t>
            </a:r>
            <a:r>
              <a:rPr lang="ru-RU" dirty="0" smtClean="0"/>
              <a:t>анализировать научно-методическую литературу, повышение своих теоретических и практических знаний, умений и навыков;</a:t>
            </a:r>
          </a:p>
          <a:p>
            <a:r>
              <a:rPr lang="ru-RU" dirty="0" smtClean="0"/>
              <a:t>Овладение </a:t>
            </a:r>
            <a:r>
              <a:rPr lang="ru-RU" dirty="0" smtClean="0"/>
              <a:t>инновационными </a:t>
            </a:r>
            <a:r>
              <a:rPr lang="ru-RU" dirty="0" err="1" smtClean="0"/>
              <a:t>здоровьесберегающими</a:t>
            </a:r>
            <a:r>
              <a:rPr lang="ru-RU" dirty="0" smtClean="0"/>
              <a:t> технологиями для сохранения и укрепления здоровья детей дошкольного возраста (</a:t>
            </a:r>
            <a:r>
              <a:rPr lang="ru-RU" dirty="0" err="1" smtClean="0"/>
              <a:t>Су-Джок</a:t>
            </a:r>
            <a:r>
              <a:rPr lang="ru-RU" dirty="0" smtClean="0"/>
              <a:t> терапия).</a:t>
            </a:r>
          </a:p>
          <a:p>
            <a:r>
              <a:rPr lang="ru-RU" dirty="0" smtClean="0"/>
              <a:t>Умение </a:t>
            </a:r>
            <a:r>
              <a:rPr lang="ru-RU" dirty="0" smtClean="0"/>
              <a:t>активизировать творческие способности и пропагандировать свои достижения, применять полученные знания на практике.</a:t>
            </a:r>
          </a:p>
          <a:p>
            <a:pPr>
              <a:buNone/>
            </a:pPr>
            <a:r>
              <a:rPr lang="ru-RU" dirty="0" smtClean="0"/>
              <a:t>У детей сформируется:</a:t>
            </a:r>
          </a:p>
          <a:p>
            <a:r>
              <a:rPr lang="ru-RU" dirty="0" smtClean="0"/>
              <a:t>Потребность </a:t>
            </a:r>
            <a:r>
              <a:rPr lang="ru-RU" dirty="0" smtClean="0"/>
              <a:t>к поддержанию своего организма в естественном здоровом состоянии.</a:t>
            </a:r>
          </a:p>
          <a:p>
            <a:r>
              <a:rPr lang="ru-RU" dirty="0" smtClean="0"/>
              <a:t>Умение </a:t>
            </a:r>
            <a:r>
              <a:rPr lang="ru-RU" dirty="0" smtClean="0"/>
              <a:t>осознанно воспринимать значение </a:t>
            </a:r>
            <a:r>
              <a:rPr lang="ru-RU" dirty="0" err="1" smtClean="0"/>
              <a:t>профилактическо-оздоровительной</a:t>
            </a:r>
            <a:r>
              <a:rPr lang="ru-RU" dirty="0" smtClean="0"/>
              <a:t> системы </a:t>
            </a:r>
            <a:r>
              <a:rPr lang="ru-RU" dirty="0" err="1" smtClean="0"/>
              <a:t>Су-Джок</a:t>
            </a:r>
            <a:r>
              <a:rPr lang="ru-RU" dirty="0" smtClean="0"/>
              <a:t> и использовать ее в практической деятельности.</a:t>
            </a:r>
          </a:p>
          <a:p>
            <a:r>
              <a:rPr lang="ru-RU" dirty="0" smtClean="0"/>
              <a:t>Привычка </a:t>
            </a:r>
            <a:r>
              <a:rPr lang="ru-RU" dirty="0" smtClean="0"/>
              <a:t>к здоровому образу жизни в ДОУ и семье.</a:t>
            </a:r>
          </a:p>
          <a:p>
            <a:r>
              <a:rPr lang="ru-RU" dirty="0" smtClean="0"/>
              <a:t>У </a:t>
            </a:r>
            <a:r>
              <a:rPr lang="ru-RU" dirty="0" smtClean="0"/>
              <a:t>детей развита координация движений и мелкая моторика.</a:t>
            </a:r>
          </a:p>
          <a:p>
            <a:r>
              <a:rPr lang="ru-RU" dirty="0" smtClean="0"/>
              <a:t>Родители </a:t>
            </a:r>
            <a:r>
              <a:rPr lang="ru-RU" dirty="0" smtClean="0"/>
              <a:t>повышают свои знания в данной области оздоровления.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Что из себя представляет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суджок-терапия</a:t>
            </a:r>
            <a:r>
              <a:rPr lang="ru-RU" dirty="0" smtClean="0"/>
              <a:t>?</a:t>
            </a:r>
            <a:endParaRPr lang="ru-RU" dirty="0"/>
          </a:p>
        </p:txBody>
      </p:sp>
      <p:pic>
        <p:nvPicPr>
          <p:cNvPr id="2050" name="Picture 2" descr="G:\hands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1" y="1828799"/>
            <a:ext cx="6512238" cy="406175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Принципы </a:t>
            </a:r>
            <a:r>
              <a:rPr lang="ru-RU" dirty="0" err="1" smtClean="0"/>
              <a:t>су-джок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Проводите </a:t>
            </a:r>
            <a:r>
              <a:rPr lang="ru-RU" dirty="0" smtClean="0"/>
              <a:t>занятия, только когда человек здоров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 smtClean="0"/>
              <a:t>Манипуляции с шариками необходимо проводить до того, как на коже появится </a:t>
            </a:r>
            <a:r>
              <a:rPr lang="ru-RU" dirty="0" err="1" smtClean="0"/>
              <a:t>розовый</a:t>
            </a:r>
            <a:r>
              <a:rPr lang="ru-RU" dirty="0" smtClean="0"/>
              <a:t> цвет, а по телу пойдет тепло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 smtClean="0"/>
              <a:t>Избегайте нахождения массажного кольца или шарика в одном положении.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Методы и приемы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Массаж- основной метод СУ-ДЖОК терапии </a:t>
            </a:r>
          </a:p>
          <a:p>
            <a:r>
              <a:rPr lang="ru-RU" dirty="0" smtClean="0"/>
              <a:t>Приемы:</a:t>
            </a:r>
          </a:p>
          <a:p>
            <a:pPr>
              <a:buNone/>
            </a:pPr>
            <a:r>
              <a:rPr lang="ru-RU" sz="2000" dirty="0" smtClean="0"/>
              <a:t>Круговые движения шарика между ладонями;</a:t>
            </a:r>
          </a:p>
          <a:p>
            <a:pPr>
              <a:buNone/>
            </a:pPr>
            <a:r>
              <a:rPr lang="ru-RU" sz="2000" dirty="0" smtClean="0"/>
              <a:t>Перекатывание шарика от кончиков пальцев к основанию ладони</a:t>
            </a:r>
          </a:p>
          <a:p>
            <a:pPr>
              <a:buNone/>
            </a:pPr>
            <a:r>
              <a:rPr lang="ru-RU" sz="2000" dirty="0" smtClean="0"/>
              <a:t>Вращение шарика между пальцами</a:t>
            </a:r>
          </a:p>
          <a:p>
            <a:pPr>
              <a:buNone/>
            </a:pPr>
            <a:r>
              <a:rPr lang="ru-RU" sz="2000" dirty="0" smtClean="0"/>
              <a:t>Сжимание шарика между ладонями</a:t>
            </a:r>
          </a:p>
          <a:p>
            <a:pPr>
              <a:buNone/>
            </a:pPr>
            <a:r>
              <a:rPr lang="ru-RU" sz="2000" dirty="0" smtClean="0"/>
              <a:t>Сжимание и передача шарика из руки в руку</a:t>
            </a:r>
          </a:p>
          <a:p>
            <a:pPr>
              <a:buNone/>
            </a:pPr>
            <a:r>
              <a:rPr lang="ru-RU" sz="2000" dirty="0" smtClean="0"/>
              <a:t>Подбрасывание шарика с последующим сжиманием между ладонями</a:t>
            </a:r>
          </a:p>
          <a:p>
            <a:pPr>
              <a:buFontTx/>
              <a:buChar char="-"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21</TotalTime>
  <Words>313</Words>
  <Application>Microsoft Office PowerPoint</Application>
  <PresentationFormat>Экран (4:3)</PresentationFormat>
  <Paragraphs>42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Эркер</vt:lpstr>
      <vt:lpstr>«Сохранение и укрепление здоровье детей дошкольного возраста с использованием Су-Джок терапии» </vt:lpstr>
      <vt:lpstr>Актуальность</vt:lpstr>
      <vt:lpstr>Слайд 3</vt:lpstr>
      <vt:lpstr>Ожидаемые результаты: </vt:lpstr>
      <vt:lpstr>Что из себя представляет  суджок-терапия?</vt:lpstr>
      <vt:lpstr>Принципы су-джок </vt:lpstr>
      <vt:lpstr>Методы и приемы</vt:lpstr>
      <vt:lpstr>Слайд 8</vt:lpstr>
      <vt:lpstr>Слайд 9</vt:lpstr>
      <vt:lpstr>СПАСИБО  ЗА  ВНИМАНИЕ!!!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«Сохранение и укрепление здоровье детей дошкольного возраста с использованием Су-Джок терапии» </dc:title>
  <dc:creator>почемучки</dc:creator>
  <cp:lastModifiedBy>Школа</cp:lastModifiedBy>
  <cp:revision>4</cp:revision>
  <dcterms:created xsi:type="dcterms:W3CDTF">2020-09-08T04:25:41Z</dcterms:created>
  <dcterms:modified xsi:type="dcterms:W3CDTF">2020-10-14T12:05:19Z</dcterms:modified>
</cp:coreProperties>
</file>