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4" d="100"/>
          <a:sy n="54" d="100"/>
        </p:scale>
        <p:origin x="-84" y="-1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D0D19C-5A71-4567-8FCF-53306A2D9A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163EB9F-2206-408D-B514-6CD8D002AAE4}">
      <dgm:prSet/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Участники программы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22F284-F5B9-4963-BBA9-4023FBA53F87}" type="parTrans" cxnId="{5EA89B6C-ADF1-4712-B8DD-295407875894}">
      <dgm:prSet/>
      <dgm:spPr/>
      <dgm:t>
        <a:bodyPr/>
        <a:lstStyle/>
        <a:p>
          <a:endParaRPr lang="ru-RU"/>
        </a:p>
      </dgm:t>
    </dgm:pt>
    <dgm:pt modelId="{AE34E915-4C2E-4593-9636-E6E55EAC63A8}" type="sibTrans" cxnId="{5EA89B6C-ADF1-4712-B8DD-295407875894}">
      <dgm:prSet/>
      <dgm:spPr/>
      <dgm:t>
        <a:bodyPr/>
        <a:lstStyle/>
        <a:p>
          <a:endParaRPr lang="ru-RU"/>
        </a:p>
      </dgm:t>
    </dgm:pt>
    <dgm:pt modelId="{C3F82660-3B17-4B79-A9C0-2D948264BDCA}" type="pres">
      <dgm:prSet presAssocID="{2BD0D19C-5A71-4567-8FCF-53306A2D9A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5BDF63-127C-4650-B846-2223E45CFAE3}" type="pres">
      <dgm:prSet presAssocID="{7163EB9F-2206-408D-B514-6CD8D002AAE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F70659-1E09-472F-98A8-9BA8426347A4}" type="presOf" srcId="{7163EB9F-2206-408D-B514-6CD8D002AAE4}" destId="{195BDF63-127C-4650-B846-2223E45CFAE3}" srcOrd="0" destOrd="0" presId="urn:microsoft.com/office/officeart/2005/8/layout/vList2"/>
    <dgm:cxn modelId="{5EA89B6C-ADF1-4712-B8DD-295407875894}" srcId="{2BD0D19C-5A71-4567-8FCF-53306A2D9A4E}" destId="{7163EB9F-2206-408D-B514-6CD8D002AAE4}" srcOrd="0" destOrd="0" parTransId="{7822F284-F5B9-4963-BBA9-4023FBA53F87}" sibTransId="{AE34E915-4C2E-4593-9636-E6E55EAC63A8}"/>
    <dgm:cxn modelId="{D49B8FD4-4C55-497F-BDA1-1A9F6229DFED}" type="presOf" srcId="{2BD0D19C-5A71-4567-8FCF-53306A2D9A4E}" destId="{C3F82660-3B17-4B79-A9C0-2D948264BDCA}" srcOrd="0" destOrd="0" presId="urn:microsoft.com/office/officeart/2005/8/layout/vList2"/>
    <dgm:cxn modelId="{1C3356B4-DD53-42A2-86B9-5E45E2E16DE4}" type="presParOf" srcId="{C3F82660-3B17-4B79-A9C0-2D948264BDCA}" destId="{195BDF63-127C-4650-B846-2223E45CFAE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332BEA-A93E-457A-B6E6-F6DA8768E0B3}" type="doc">
      <dgm:prSet loTypeId="urn:microsoft.com/office/officeart/2008/layout/LinedList" loCatId="list" qsTypeId="urn:microsoft.com/office/officeart/2005/8/quickstyle/simple5" qsCatId="simple" csTypeId="urn:microsoft.com/office/officeart/2005/8/colors/accent1_3" csCatId="accent1"/>
      <dgm:spPr/>
      <dgm:t>
        <a:bodyPr/>
        <a:lstStyle/>
        <a:p>
          <a:endParaRPr lang="ru-RU"/>
        </a:p>
      </dgm:t>
    </dgm:pt>
    <dgm:pt modelId="{F3228ABA-87C3-4012-A2F8-65682A9C003F}">
      <dgm:prSet custT="1"/>
      <dgm:spPr/>
      <dgm:t>
        <a:bodyPr/>
        <a:lstStyle/>
        <a:p>
          <a:pPr rtl="0"/>
          <a:r>
            <a:rPr lang="ru-RU" sz="1900" b="1" dirty="0" smtClean="0"/>
            <a:t>- </a:t>
          </a:r>
          <a:r>
            <a:rPr lang="ru-RU" sz="1800" b="1" i="1" dirty="0" smtClean="0"/>
            <a:t>Граждане Российской Федерации</a:t>
          </a:r>
          <a:endParaRPr lang="ru-RU" sz="1800" b="1" i="1" dirty="0"/>
        </a:p>
      </dgm:t>
    </dgm:pt>
    <dgm:pt modelId="{175F82AA-E7FC-45CD-9DDB-0B97AD623628}" type="parTrans" cxnId="{8CDBCFAF-5F3C-422E-9066-E8F75B6F55EC}">
      <dgm:prSet/>
      <dgm:spPr/>
      <dgm:t>
        <a:bodyPr/>
        <a:lstStyle/>
        <a:p>
          <a:endParaRPr lang="ru-RU"/>
        </a:p>
      </dgm:t>
    </dgm:pt>
    <dgm:pt modelId="{1C064367-C760-4121-9FF4-F1280568F633}" type="sibTrans" cxnId="{8CDBCFAF-5F3C-422E-9066-E8F75B6F55EC}">
      <dgm:prSet/>
      <dgm:spPr/>
      <dgm:t>
        <a:bodyPr/>
        <a:lstStyle/>
        <a:p>
          <a:endParaRPr lang="ru-RU"/>
        </a:p>
      </dgm:t>
    </dgm:pt>
    <dgm:pt modelId="{B9FF0DE8-5DB3-4E7F-959C-11386CE4E6F1}" type="pres">
      <dgm:prSet presAssocID="{5C332BEA-A93E-457A-B6E6-F6DA8768E0B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D3FD2D5-2167-4439-A0D9-9D3577049B3C}" type="pres">
      <dgm:prSet presAssocID="{F3228ABA-87C3-4012-A2F8-65682A9C003F}" presName="thickLine" presStyleLbl="alignNode1" presStyleIdx="0" presStyleCnt="1" custLinFactNeighborY="-2783"/>
      <dgm:spPr/>
    </dgm:pt>
    <dgm:pt modelId="{76AEDB8E-824B-44B1-83C2-4BCEC0E3600E}" type="pres">
      <dgm:prSet presAssocID="{F3228ABA-87C3-4012-A2F8-65682A9C003F}" presName="horz1" presStyleCnt="0"/>
      <dgm:spPr/>
    </dgm:pt>
    <dgm:pt modelId="{188282CE-E3D5-4B81-A496-21EAAC46846E}" type="pres">
      <dgm:prSet presAssocID="{F3228ABA-87C3-4012-A2F8-65682A9C003F}" presName="tx1" presStyleLbl="revTx" presStyleIdx="0" presStyleCnt="1"/>
      <dgm:spPr/>
      <dgm:t>
        <a:bodyPr/>
        <a:lstStyle/>
        <a:p>
          <a:endParaRPr lang="ru-RU"/>
        </a:p>
      </dgm:t>
    </dgm:pt>
    <dgm:pt modelId="{BB722443-484F-4594-848B-707519F0C568}" type="pres">
      <dgm:prSet presAssocID="{F3228ABA-87C3-4012-A2F8-65682A9C003F}" presName="vert1" presStyleCnt="0"/>
      <dgm:spPr/>
    </dgm:pt>
  </dgm:ptLst>
  <dgm:cxnLst>
    <dgm:cxn modelId="{9ABA8EB8-1085-4E24-81E5-CA03813B0862}" type="presOf" srcId="{5C332BEA-A93E-457A-B6E6-F6DA8768E0B3}" destId="{B9FF0DE8-5DB3-4E7F-959C-11386CE4E6F1}" srcOrd="0" destOrd="0" presId="urn:microsoft.com/office/officeart/2008/layout/LinedList"/>
    <dgm:cxn modelId="{EBB5D105-8768-41C4-B9F5-32CBFE0260F0}" type="presOf" srcId="{F3228ABA-87C3-4012-A2F8-65682A9C003F}" destId="{188282CE-E3D5-4B81-A496-21EAAC46846E}" srcOrd="0" destOrd="0" presId="urn:microsoft.com/office/officeart/2008/layout/LinedList"/>
    <dgm:cxn modelId="{8CDBCFAF-5F3C-422E-9066-E8F75B6F55EC}" srcId="{5C332BEA-A93E-457A-B6E6-F6DA8768E0B3}" destId="{F3228ABA-87C3-4012-A2F8-65682A9C003F}" srcOrd="0" destOrd="0" parTransId="{175F82AA-E7FC-45CD-9DDB-0B97AD623628}" sibTransId="{1C064367-C760-4121-9FF4-F1280568F633}"/>
    <dgm:cxn modelId="{C81B487E-E357-40D7-BF7C-AF9907D0DFCC}" type="presParOf" srcId="{B9FF0DE8-5DB3-4E7F-959C-11386CE4E6F1}" destId="{9D3FD2D5-2167-4439-A0D9-9D3577049B3C}" srcOrd="0" destOrd="0" presId="urn:microsoft.com/office/officeart/2008/layout/LinedList"/>
    <dgm:cxn modelId="{D3E9BE56-574F-4324-8746-80CF932996A9}" type="presParOf" srcId="{B9FF0DE8-5DB3-4E7F-959C-11386CE4E6F1}" destId="{76AEDB8E-824B-44B1-83C2-4BCEC0E3600E}" srcOrd="1" destOrd="0" presId="urn:microsoft.com/office/officeart/2008/layout/LinedList"/>
    <dgm:cxn modelId="{4366DFD0-F102-459F-8FB7-9F53053D5764}" type="presParOf" srcId="{76AEDB8E-824B-44B1-83C2-4BCEC0E3600E}" destId="{188282CE-E3D5-4B81-A496-21EAAC46846E}" srcOrd="0" destOrd="0" presId="urn:microsoft.com/office/officeart/2008/layout/LinedList"/>
    <dgm:cxn modelId="{BFBF5ECD-0429-43FE-8F7A-510B1F38AD34}" type="presParOf" srcId="{76AEDB8E-824B-44B1-83C2-4BCEC0E3600E}" destId="{BB722443-484F-4594-848B-707519F0C56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0F90FA-7F78-4ECB-8CCA-A8C4ED4AFA37}" type="doc">
      <dgm:prSet loTypeId="urn:microsoft.com/office/officeart/2008/layout/LinedList" loCatId="list" qsTypeId="urn:microsoft.com/office/officeart/2005/8/quickstyle/simple5" qsCatId="simple" csTypeId="urn:microsoft.com/office/officeart/2005/8/colors/accent2_4" csCatId="accent2"/>
      <dgm:spPr/>
      <dgm:t>
        <a:bodyPr/>
        <a:lstStyle/>
        <a:p>
          <a:endParaRPr lang="ru-RU"/>
        </a:p>
      </dgm:t>
    </dgm:pt>
    <dgm:pt modelId="{B59C36FA-DB67-4AC2-9EDA-2F36BCCB4D6C}">
      <dgm:prSet custT="1"/>
      <dgm:spPr/>
      <dgm:t>
        <a:bodyPr/>
        <a:lstStyle/>
        <a:p>
          <a:pPr rtl="0"/>
          <a:r>
            <a:rPr lang="ru-RU" sz="1900" b="1" dirty="0" smtClean="0"/>
            <a:t>- </a:t>
          </a:r>
          <a:r>
            <a:rPr lang="ru-RU" sz="1800" b="1" i="1" dirty="0" smtClean="0"/>
            <a:t>Возраст от 14 до 22 лет</a:t>
          </a:r>
          <a:endParaRPr lang="ru-RU" sz="1800" b="1" i="1" dirty="0"/>
        </a:p>
      </dgm:t>
    </dgm:pt>
    <dgm:pt modelId="{6FAA45AD-C664-4C00-B71B-C0C684A39D4A}" type="parTrans" cxnId="{A841B7B1-BA3F-4797-8DC8-370FBCDEA1D5}">
      <dgm:prSet/>
      <dgm:spPr/>
      <dgm:t>
        <a:bodyPr/>
        <a:lstStyle/>
        <a:p>
          <a:endParaRPr lang="ru-RU"/>
        </a:p>
      </dgm:t>
    </dgm:pt>
    <dgm:pt modelId="{30FE7328-8019-4173-B714-D5A3A32920BB}" type="sibTrans" cxnId="{A841B7B1-BA3F-4797-8DC8-370FBCDEA1D5}">
      <dgm:prSet/>
      <dgm:spPr/>
      <dgm:t>
        <a:bodyPr/>
        <a:lstStyle/>
        <a:p>
          <a:endParaRPr lang="ru-RU"/>
        </a:p>
      </dgm:t>
    </dgm:pt>
    <dgm:pt modelId="{BC372CB1-C0F7-4855-BC59-80974B8845BF}" type="pres">
      <dgm:prSet presAssocID="{EB0F90FA-7F78-4ECB-8CCA-A8C4ED4AFA3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BA0249A-468B-4695-A8FD-B7DA8DD6BB78}" type="pres">
      <dgm:prSet presAssocID="{B59C36FA-DB67-4AC2-9EDA-2F36BCCB4D6C}" presName="thickLine" presStyleLbl="alignNode1" presStyleIdx="0" presStyleCnt="1" custLinFactNeighborY="-3031"/>
      <dgm:spPr/>
    </dgm:pt>
    <dgm:pt modelId="{4B045BD9-8316-4E65-AE6D-2F2BE41DCB2F}" type="pres">
      <dgm:prSet presAssocID="{B59C36FA-DB67-4AC2-9EDA-2F36BCCB4D6C}" presName="horz1" presStyleCnt="0"/>
      <dgm:spPr/>
    </dgm:pt>
    <dgm:pt modelId="{7C1E19AA-288C-4A67-94CC-527665B1AE8E}" type="pres">
      <dgm:prSet presAssocID="{B59C36FA-DB67-4AC2-9EDA-2F36BCCB4D6C}" presName="tx1" presStyleLbl="revTx" presStyleIdx="0" presStyleCnt="1"/>
      <dgm:spPr/>
      <dgm:t>
        <a:bodyPr/>
        <a:lstStyle/>
        <a:p>
          <a:endParaRPr lang="ru-RU"/>
        </a:p>
      </dgm:t>
    </dgm:pt>
    <dgm:pt modelId="{6A254C4F-68F0-4BC2-A0BD-DB7F91F3A36E}" type="pres">
      <dgm:prSet presAssocID="{B59C36FA-DB67-4AC2-9EDA-2F36BCCB4D6C}" presName="vert1" presStyleCnt="0"/>
      <dgm:spPr/>
    </dgm:pt>
  </dgm:ptLst>
  <dgm:cxnLst>
    <dgm:cxn modelId="{A841B7B1-BA3F-4797-8DC8-370FBCDEA1D5}" srcId="{EB0F90FA-7F78-4ECB-8CCA-A8C4ED4AFA37}" destId="{B59C36FA-DB67-4AC2-9EDA-2F36BCCB4D6C}" srcOrd="0" destOrd="0" parTransId="{6FAA45AD-C664-4C00-B71B-C0C684A39D4A}" sibTransId="{30FE7328-8019-4173-B714-D5A3A32920BB}"/>
    <dgm:cxn modelId="{DD5F34E7-CC90-49BE-92A6-80062D8B8617}" type="presOf" srcId="{B59C36FA-DB67-4AC2-9EDA-2F36BCCB4D6C}" destId="{7C1E19AA-288C-4A67-94CC-527665B1AE8E}" srcOrd="0" destOrd="0" presId="urn:microsoft.com/office/officeart/2008/layout/LinedList"/>
    <dgm:cxn modelId="{A9431AB9-CBC7-4967-B871-58EC58AC960F}" type="presOf" srcId="{EB0F90FA-7F78-4ECB-8CCA-A8C4ED4AFA37}" destId="{BC372CB1-C0F7-4855-BC59-80974B8845BF}" srcOrd="0" destOrd="0" presId="urn:microsoft.com/office/officeart/2008/layout/LinedList"/>
    <dgm:cxn modelId="{6FF9ECE7-D4EA-4011-89D6-066B08D8A838}" type="presParOf" srcId="{BC372CB1-C0F7-4855-BC59-80974B8845BF}" destId="{5BA0249A-468B-4695-A8FD-B7DA8DD6BB78}" srcOrd="0" destOrd="0" presId="urn:microsoft.com/office/officeart/2008/layout/LinedList"/>
    <dgm:cxn modelId="{277B5CD9-A639-4798-8188-94880A11A193}" type="presParOf" srcId="{BC372CB1-C0F7-4855-BC59-80974B8845BF}" destId="{4B045BD9-8316-4E65-AE6D-2F2BE41DCB2F}" srcOrd="1" destOrd="0" presId="urn:microsoft.com/office/officeart/2008/layout/LinedList"/>
    <dgm:cxn modelId="{652705FB-8411-4066-BD57-5FDCA75D453B}" type="presParOf" srcId="{4B045BD9-8316-4E65-AE6D-2F2BE41DCB2F}" destId="{7C1E19AA-288C-4A67-94CC-527665B1AE8E}" srcOrd="0" destOrd="0" presId="urn:microsoft.com/office/officeart/2008/layout/LinedList"/>
    <dgm:cxn modelId="{D87F208A-02A8-4E33-9B8B-6A8EC554C0B9}" type="presParOf" srcId="{4B045BD9-8316-4E65-AE6D-2F2BE41DCB2F}" destId="{6A254C4F-68F0-4BC2-A0BD-DB7F91F3A3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CDC2C8-5C14-430B-9F7C-6467835071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53F681-740A-4265-ADAB-612C511B249D}">
      <dgm:prSet custT="1"/>
      <dgm:spPr/>
      <dgm:t>
        <a:bodyPr/>
        <a:lstStyle/>
        <a:p>
          <a:pPr rtl="0"/>
          <a:r>
            <a:rPr lang="ru-RU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Условия участия в проекте</a:t>
          </a:r>
          <a:endParaRPr lang="ru-RU" sz="2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55582-1EBF-4098-B65D-17B9A07305E6}" type="parTrans" cxnId="{247D685C-B831-48D2-A033-7A6E9DA55F64}">
      <dgm:prSet/>
      <dgm:spPr/>
      <dgm:t>
        <a:bodyPr/>
        <a:lstStyle/>
        <a:p>
          <a:endParaRPr lang="ru-RU"/>
        </a:p>
      </dgm:t>
    </dgm:pt>
    <dgm:pt modelId="{0E1B9FA9-1EAB-40FC-99E3-C6D10B0B851D}" type="sibTrans" cxnId="{247D685C-B831-48D2-A033-7A6E9DA55F64}">
      <dgm:prSet/>
      <dgm:spPr/>
      <dgm:t>
        <a:bodyPr/>
        <a:lstStyle/>
        <a:p>
          <a:endParaRPr lang="ru-RU"/>
        </a:p>
      </dgm:t>
    </dgm:pt>
    <dgm:pt modelId="{98EF7F29-9AE8-4A55-906A-F2C1893653F9}" type="pres">
      <dgm:prSet presAssocID="{51CDC2C8-5C14-430B-9F7C-6467835071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9A53F1-5248-4669-AB5C-E2F433913CD9}" type="pres">
      <dgm:prSet presAssocID="{B053F681-740A-4265-ADAB-612C511B249D}" presName="parentText" presStyleLbl="node1" presStyleIdx="0" presStyleCnt="1" custScaleY="147059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F8F48F-1F28-4813-9E3C-28BC685B9A77}" type="presOf" srcId="{B053F681-740A-4265-ADAB-612C511B249D}" destId="{4F9A53F1-5248-4669-AB5C-E2F433913CD9}" srcOrd="0" destOrd="0" presId="urn:microsoft.com/office/officeart/2005/8/layout/vList2"/>
    <dgm:cxn modelId="{247D685C-B831-48D2-A033-7A6E9DA55F64}" srcId="{51CDC2C8-5C14-430B-9F7C-646783507196}" destId="{B053F681-740A-4265-ADAB-612C511B249D}" srcOrd="0" destOrd="0" parTransId="{C2F55582-1EBF-4098-B65D-17B9A07305E6}" sibTransId="{0E1B9FA9-1EAB-40FC-99E3-C6D10B0B851D}"/>
    <dgm:cxn modelId="{81638F32-F311-414D-A8F2-A94D86852650}" type="presOf" srcId="{51CDC2C8-5C14-430B-9F7C-646783507196}" destId="{98EF7F29-9AE8-4A55-906A-F2C1893653F9}" srcOrd="0" destOrd="0" presId="urn:microsoft.com/office/officeart/2005/8/layout/vList2"/>
    <dgm:cxn modelId="{BF8E078D-F357-4A98-AFE4-BC14178520E5}" type="presParOf" srcId="{98EF7F29-9AE8-4A55-906A-F2C1893653F9}" destId="{4F9A53F1-5248-4669-AB5C-E2F433913CD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BAF6DF-56DE-48CB-B9A2-7AC185F96DD0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31958A0-F328-4C1A-9B46-B6DF0C865926}">
      <dgm:prSet custT="1"/>
      <dgm:spPr/>
      <dgm:t>
        <a:bodyPr/>
        <a:lstStyle/>
        <a:p>
          <a:pPr rtl="0"/>
          <a:r>
            <a:rPr lang="ru-RU" sz="1700" b="0" i="0" dirty="0" smtClean="0"/>
            <a:t>1.</a:t>
          </a:r>
          <a:r>
            <a:rPr lang="ru-RU" sz="1700" b="0" i="1" dirty="0" smtClean="0"/>
            <a:t> </a:t>
          </a:r>
          <a:r>
            <a:rPr lang="ru-RU" sz="1700" b="1" i="1" dirty="0" smtClean="0"/>
            <a:t>Зарегистрироваться на портале «</a:t>
          </a:r>
          <a:r>
            <a:rPr lang="ru-RU" sz="1700" b="1" i="1" dirty="0" err="1" smtClean="0"/>
            <a:t>Госуслуги</a:t>
          </a:r>
          <a:r>
            <a:rPr lang="ru-RU" sz="1700" b="1" i="1" dirty="0" smtClean="0"/>
            <a:t>» и подтвердите учётную запись (</a:t>
          </a:r>
          <a:r>
            <a:rPr lang="ru-RU" sz="1700" b="0" i="1" dirty="0" smtClean="0"/>
            <a:t> с 14 лет после получения паспорта)</a:t>
          </a:r>
          <a:endParaRPr lang="ru-RU" sz="1700" i="1" dirty="0"/>
        </a:p>
      </dgm:t>
    </dgm:pt>
    <dgm:pt modelId="{52DACD86-DA47-420B-97CB-C751EC01A736}" type="parTrans" cxnId="{52314800-05D0-4176-A30A-C3C50FB73357}">
      <dgm:prSet/>
      <dgm:spPr/>
      <dgm:t>
        <a:bodyPr/>
        <a:lstStyle/>
        <a:p>
          <a:endParaRPr lang="ru-RU"/>
        </a:p>
      </dgm:t>
    </dgm:pt>
    <dgm:pt modelId="{3FFB9B68-DCAD-4661-A08D-C799CE06F95A}" type="sibTrans" cxnId="{52314800-05D0-4176-A30A-C3C50FB73357}">
      <dgm:prSet/>
      <dgm:spPr/>
      <dgm:t>
        <a:bodyPr/>
        <a:lstStyle/>
        <a:p>
          <a:endParaRPr lang="ru-RU"/>
        </a:p>
      </dgm:t>
    </dgm:pt>
    <dgm:pt modelId="{B2C6FD06-886D-466F-A6EB-D560EC46F45E}" type="pres">
      <dgm:prSet presAssocID="{64BAF6DF-56DE-48CB-B9A2-7AC185F96DD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D1898C2-F6F9-42F9-A828-2E3AB09A5864}" type="pres">
      <dgm:prSet presAssocID="{031958A0-F328-4C1A-9B46-B6DF0C865926}" presName="thickLine" presStyleLbl="alignNode1" presStyleIdx="0" presStyleCnt="1"/>
      <dgm:spPr/>
    </dgm:pt>
    <dgm:pt modelId="{8E1C7ED6-7BB9-4B82-B62E-6CEB2EB73D3A}" type="pres">
      <dgm:prSet presAssocID="{031958A0-F328-4C1A-9B46-B6DF0C865926}" presName="horz1" presStyleCnt="0"/>
      <dgm:spPr/>
    </dgm:pt>
    <dgm:pt modelId="{D04F78AA-EFE3-4F81-97C0-242AF93358AA}" type="pres">
      <dgm:prSet presAssocID="{031958A0-F328-4C1A-9B46-B6DF0C865926}" presName="tx1" presStyleLbl="revTx" presStyleIdx="0" presStyleCnt="1"/>
      <dgm:spPr/>
      <dgm:t>
        <a:bodyPr/>
        <a:lstStyle/>
        <a:p>
          <a:endParaRPr lang="ru-RU"/>
        </a:p>
      </dgm:t>
    </dgm:pt>
    <dgm:pt modelId="{4A87A469-3EB4-4C11-8AC1-F5BB9C0B149B}" type="pres">
      <dgm:prSet presAssocID="{031958A0-F328-4C1A-9B46-B6DF0C865926}" presName="vert1" presStyleCnt="0"/>
      <dgm:spPr/>
    </dgm:pt>
  </dgm:ptLst>
  <dgm:cxnLst>
    <dgm:cxn modelId="{AAD7E52A-633B-45F0-ADC6-A0176A6C2BBE}" type="presOf" srcId="{031958A0-F328-4C1A-9B46-B6DF0C865926}" destId="{D04F78AA-EFE3-4F81-97C0-242AF93358AA}" srcOrd="0" destOrd="0" presId="urn:microsoft.com/office/officeart/2008/layout/LinedList"/>
    <dgm:cxn modelId="{52314800-05D0-4176-A30A-C3C50FB73357}" srcId="{64BAF6DF-56DE-48CB-B9A2-7AC185F96DD0}" destId="{031958A0-F328-4C1A-9B46-B6DF0C865926}" srcOrd="0" destOrd="0" parTransId="{52DACD86-DA47-420B-97CB-C751EC01A736}" sibTransId="{3FFB9B68-DCAD-4661-A08D-C799CE06F95A}"/>
    <dgm:cxn modelId="{45443EDA-BB26-4DFF-975F-7E68CA874CF4}" type="presOf" srcId="{64BAF6DF-56DE-48CB-B9A2-7AC185F96DD0}" destId="{B2C6FD06-886D-466F-A6EB-D560EC46F45E}" srcOrd="0" destOrd="0" presId="urn:microsoft.com/office/officeart/2008/layout/LinedList"/>
    <dgm:cxn modelId="{904FADF4-70CC-4509-A275-AE52BBB9001B}" type="presParOf" srcId="{B2C6FD06-886D-466F-A6EB-D560EC46F45E}" destId="{5D1898C2-F6F9-42F9-A828-2E3AB09A5864}" srcOrd="0" destOrd="0" presId="urn:microsoft.com/office/officeart/2008/layout/LinedList"/>
    <dgm:cxn modelId="{0B71EBB7-68F2-421E-B3D9-1850BDC7EA13}" type="presParOf" srcId="{B2C6FD06-886D-466F-A6EB-D560EC46F45E}" destId="{8E1C7ED6-7BB9-4B82-B62E-6CEB2EB73D3A}" srcOrd="1" destOrd="0" presId="urn:microsoft.com/office/officeart/2008/layout/LinedList"/>
    <dgm:cxn modelId="{444C0C0C-CFB9-4FA1-8B42-CE5FE15167A1}" type="presParOf" srcId="{8E1C7ED6-7BB9-4B82-B62E-6CEB2EB73D3A}" destId="{D04F78AA-EFE3-4F81-97C0-242AF93358AA}" srcOrd="0" destOrd="0" presId="urn:microsoft.com/office/officeart/2008/layout/LinedList"/>
    <dgm:cxn modelId="{52E23B61-2930-45BA-9636-CC79341C912A}" type="presParOf" srcId="{8E1C7ED6-7BB9-4B82-B62E-6CEB2EB73D3A}" destId="{4A87A469-3EB4-4C11-8AC1-F5BB9C0B149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EB9FC4-E2BA-43CD-B461-F9FB8B915909}" type="doc">
      <dgm:prSet loTypeId="urn:microsoft.com/office/officeart/2008/layout/LinedLis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5DE62560-8D8D-4193-A15C-E40E2E270D4D}">
      <dgm:prSet custT="1"/>
      <dgm:spPr/>
      <dgm:t>
        <a:bodyPr/>
        <a:lstStyle/>
        <a:p>
          <a:pPr rtl="0"/>
          <a:r>
            <a:rPr lang="ru-RU" sz="1700" i="0" dirty="0" smtClean="0"/>
            <a:t>2</a:t>
          </a:r>
          <a:r>
            <a:rPr lang="ru-RU" sz="1700" b="0" i="1" dirty="0" smtClean="0"/>
            <a:t>. </a:t>
          </a:r>
          <a:r>
            <a:rPr lang="ru-RU" sz="1700" b="1" i="1" dirty="0" smtClean="0"/>
            <a:t>Скачать мобильное приложение «</a:t>
          </a:r>
          <a:r>
            <a:rPr lang="ru-RU" sz="1700" b="1" i="1" dirty="0" err="1" smtClean="0"/>
            <a:t>Госуслуги</a:t>
          </a:r>
          <a:r>
            <a:rPr lang="ru-RU" sz="1700" b="1" i="1" dirty="0" smtClean="0"/>
            <a:t>. Культура»</a:t>
          </a:r>
          <a:endParaRPr lang="ru-RU" sz="1700" i="1" dirty="0"/>
        </a:p>
      </dgm:t>
    </dgm:pt>
    <dgm:pt modelId="{5B244549-8362-49C4-A542-DA16DACAD8BC}" type="parTrans" cxnId="{BE56D7EE-F975-4E7B-8956-41B0509D85C8}">
      <dgm:prSet/>
      <dgm:spPr/>
      <dgm:t>
        <a:bodyPr/>
        <a:lstStyle/>
        <a:p>
          <a:endParaRPr lang="ru-RU"/>
        </a:p>
      </dgm:t>
    </dgm:pt>
    <dgm:pt modelId="{726BDC1D-1AFD-4645-9D74-4FBB1CFEB72E}" type="sibTrans" cxnId="{BE56D7EE-F975-4E7B-8956-41B0509D85C8}">
      <dgm:prSet/>
      <dgm:spPr/>
      <dgm:t>
        <a:bodyPr/>
        <a:lstStyle/>
        <a:p>
          <a:endParaRPr lang="ru-RU"/>
        </a:p>
      </dgm:t>
    </dgm:pt>
    <dgm:pt modelId="{A5187B29-E908-4FBD-8648-DB1F688A1BC6}" type="pres">
      <dgm:prSet presAssocID="{9BEB9FC4-E2BA-43CD-B461-F9FB8B91590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A335EFB-3689-4D05-B469-8F979A2FAD73}" type="pres">
      <dgm:prSet presAssocID="{5DE62560-8D8D-4193-A15C-E40E2E270D4D}" presName="thickLine" presStyleLbl="alignNode1" presStyleIdx="0" presStyleCnt="1"/>
      <dgm:spPr/>
    </dgm:pt>
    <dgm:pt modelId="{B4A9D9F1-FE44-4AAD-8358-8D8BE89A6E3D}" type="pres">
      <dgm:prSet presAssocID="{5DE62560-8D8D-4193-A15C-E40E2E270D4D}" presName="horz1" presStyleCnt="0"/>
      <dgm:spPr/>
    </dgm:pt>
    <dgm:pt modelId="{EE283243-C103-4CD7-8F55-60F6960716A3}" type="pres">
      <dgm:prSet presAssocID="{5DE62560-8D8D-4193-A15C-E40E2E270D4D}" presName="tx1" presStyleLbl="revTx" presStyleIdx="0" presStyleCnt="1" custLinFactNeighborX="-131" custLinFactNeighborY="-8798"/>
      <dgm:spPr/>
      <dgm:t>
        <a:bodyPr/>
        <a:lstStyle/>
        <a:p>
          <a:endParaRPr lang="ru-RU"/>
        </a:p>
      </dgm:t>
    </dgm:pt>
    <dgm:pt modelId="{426AE3B9-6B8D-4B80-95B1-53B9DA42A0CC}" type="pres">
      <dgm:prSet presAssocID="{5DE62560-8D8D-4193-A15C-E40E2E270D4D}" presName="vert1" presStyleCnt="0"/>
      <dgm:spPr/>
    </dgm:pt>
  </dgm:ptLst>
  <dgm:cxnLst>
    <dgm:cxn modelId="{4694557A-BDA9-4971-964D-AD269040B2C5}" type="presOf" srcId="{9BEB9FC4-E2BA-43CD-B461-F9FB8B915909}" destId="{A5187B29-E908-4FBD-8648-DB1F688A1BC6}" srcOrd="0" destOrd="0" presId="urn:microsoft.com/office/officeart/2008/layout/LinedList"/>
    <dgm:cxn modelId="{5012E54D-0B6E-4D18-84B4-960041B3C16B}" type="presOf" srcId="{5DE62560-8D8D-4193-A15C-E40E2E270D4D}" destId="{EE283243-C103-4CD7-8F55-60F6960716A3}" srcOrd="0" destOrd="0" presId="urn:microsoft.com/office/officeart/2008/layout/LinedList"/>
    <dgm:cxn modelId="{BE56D7EE-F975-4E7B-8956-41B0509D85C8}" srcId="{9BEB9FC4-E2BA-43CD-B461-F9FB8B915909}" destId="{5DE62560-8D8D-4193-A15C-E40E2E270D4D}" srcOrd="0" destOrd="0" parTransId="{5B244549-8362-49C4-A542-DA16DACAD8BC}" sibTransId="{726BDC1D-1AFD-4645-9D74-4FBB1CFEB72E}"/>
    <dgm:cxn modelId="{62ADE30F-1D70-46EB-BB8D-2FAB652B0287}" type="presParOf" srcId="{A5187B29-E908-4FBD-8648-DB1F688A1BC6}" destId="{BA335EFB-3689-4D05-B469-8F979A2FAD73}" srcOrd="0" destOrd="0" presId="urn:microsoft.com/office/officeart/2008/layout/LinedList"/>
    <dgm:cxn modelId="{FAE0786C-C6A2-471D-BDA1-AF0565FC4808}" type="presParOf" srcId="{A5187B29-E908-4FBD-8648-DB1F688A1BC6}" destId="{B4A9D9F1-FE44-4AAD-8358-8D8BE89A6E3D}" srcOrd="1" destOrd="0" presId="urn:microsoft.com/office/officeart/2008/layout/LinedList"/>
    <dgm:cxn modelId="{068BFA55-8348-4DC8-9C4D-D560C9216C35}" type="presParOf" srcId="{B4A9D9F1-FE44-4AAD-8358-8D8BE89A6E3D}" destId="{EE283243-C103-4CD7-8F55-60F6960716A3}" srcOrd="0" destOrd="0" presId="urn:microsoft.com/office/officeart/2008/layout/LinedList"/>
    <dgm:cxn modelId="{D3F4FDBB-50E2-415F-B975-5E4C385C366D}" type="presParOf" srcId="{B4A9D9F1-FE44-4AAD-8358-8D8BE89A6E3D}" destId="{426AE3B9-6B8D-4B80-95B1-53B9DA42A0C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763C1A-61ED-4356-9B76-A2074C11045E}" type="doc">
      <dgm:prSet loTypeId="urn:microsoft.com/office/officeart/2008/layout/LinedList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0A625858-4965-48B8-83A0-69720A019AE9}">
      <dgm:prSet custT="1"/>
      <dgm:spPr/>
      <dgm:t>
        <a:bodyPr/>
        <a:lstStyle/>
        <a:p>
          <a:pPr rtl="0"/>
          <a:r>
            <a:rPr lang="ru-RU" sz="1700" b="0" i="1" dirty="0" smtClean="0"/>
            <a:t>3.</a:t>
          </a:r>
          <a:r>
            <a:rPr lang="ru-RU" sz="1700" b="1" i="1" dirty="0" smtClean="0"/>
            <a:t> Зайти в приложение «</a:t>
          </a:r>
          <a:r>
            <a:rPr lang="ru-RU" sz="1700" b="1" i="1" dirty="0" err="1" smtClean="0"/>
            <a:t>Госуслуги</a:t>
          </a:r>
          <a:r>
            <a:rPr lang="ru-RU" sz="1700" b="1" i="1" dirty="0" smtClean="0"/>
            <a:t>. Культура» - сделать </a:t>
          </a:r>
          <a:r>
            <a:rPr lang="ru-RU" sz="1700" b="1" i="1" dirty="0" err="1" smtClean="0"/>
            <a:t>селфи</a:t>
          </a:r>
          <a:endParaRPr lang="ru-RU" sz="1700" b="1" i="1" dirty="0"/>
        </a:p>
      </dgm:t>
    </dgm:pt>
    <dgm:pt modelId="{C07CA0E1-B8FF-451F-BF4E-4B548D18A6A3}" type="parTrans" cxnId="{C2FC5E41-F15F-4F8F-821D-92F987B758C4}">
      <dgm:prSet/>
      <dgm:spPr/>
      <dgm:t>
        <a:bodyPr/>
        <a:lstStyle/>
        <a:p>
          <a:endParaRPr lang="ru-RU"/>
        </a:p>
      </dgm:t>
    </dgm:pt>
    <dgm:pt modelId="{FEBFD16D-D60B-44C4-803C-5FDF2382494E}" type="sibTrans" cxnId="{C2FC5E41-F15F-4F8F-821D-92F987B758C4}">
      <dgm:prSet/>
      <dgm:spPr/>
      <dgm:t>
        <a:bodyPr/>
        <a:lstStyle/>
        <a:p>
          <a:endParaRPr lang="ru-RU"/>
        </a:p>
      </dgm:t>
    </dgm:pt>
    <dgm:pt modelId="{9865FED2-B36B-46A8-9505-D23F934DA794}" type="pres">
      <dgm:prSet presAssocID="{42763C1A-61ED-4356-9B76-A2074C11045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805A852-7D8B-4624-B400-3F47114B11AF}" type="pres">
      <dgm:prSet presAssocID="{0A625858-4965-48B8-83A0-69720A019AE9}" presName="thickLine" presStyleLbl="alignNode1" presStyleIdx="0" presStyleCnt="1"/>
      <dgm:spPr/>
    </dgm:pt>
    <dgm:pt modelId="{826F994A-C79A-4E92-B9E1-AFD9B5196161}" type="pres">
      <dgm:prSet presAssocID="{0A625858-4965-48B8-83A0-69720A019AE9}" presName="horz1" presStyleCnt="0"/>
      <dgm:spPr/>
    </dgm:pt>
    <dgm:pt modelId="{6034E810-70A6-4667-A1FF-C65B029A5DFB}" type="pres">
      <dgm:prSet presAssocID="{0A625858-4965-48B8-83A0-69720A019AE9}" presName="tx1" presStyleLbl="revTx" presStyleIdx="0" presStyleCnt="1" custLinFactNeighborY="-2570"/>
      <dgm:spPr/>
      <dgm:t>
        <a:bodyPr/>
        <a:lstStyle/>
        <a:p>
          <a:endParaRPr lang="ru-RU"/>
        </a:p>
      </dgm:t>
    </dgm:pt>
    <dgm:pt modelId="{BAC61B81-DF5E-4EA0-8898-7D81B8FAE277}" type="pres">
      <dgm:prSet presAssocID="{0A625858-4965-48B8-83A0-69720A019AE9}" presName="vert1" presStyleCnt="0"/>
      <dgm:spPr/>
    </dgm:pt>
  </dgm:ptLst>
  <dgm:cxnLst>
    <dgm:cxn modelId="{C2FC5E41-F15F-4F8F-821D-92F987B758C4}" srcId="{42763C1A-61ED-4356-9B76-A2074C11045E}" destId="{0A625858-4965-48B8-83A0-69720A019AE9}" srcOrd="0" destOrd="0" parTransId="{C07CA0E1-B8FF-451F-BF4E-4B548D18A6A3}" sibTransId="{FEBFD16D-D60B-44C4-803C-5FDF2382494E}"/>
    <dgm:cxn modelId="{1DBA39EB-3FE5-4A59-A747-BC2B481AC2C8}" type="presOf" srcId="{0A625858-4965-48B8-83A0-69720A019AE9}" destId="{6034E810-70A6-4667-A1FF-C65B029A5DFB}" srcOrd="0" destOrd="0" presId="urn:microsoft.com/office/officeart/2008/layout/LinedList"/>
    <dgm:cxn modelId="{4963DE78-20EA-441A-9132-7BD6F2912F56}" type="presOf" srcId="{42763C1A-61ED-4356-9B76-A2074C11045E}" destId="{9865FED2-B36B-46A8-9505-D23F934DA794}" srcOrd="0" destOrd="0" presId="urn:microsoft.com/office/officeart/2008/layout/LinedList"/>
    <dgm:cxn modelId="{7698A498-1464-4031-B8DF-1C05103A4B19}" type="presParOf" srcId="{9865FED2-B36B-46A8-9505-D23F934DA794}" destId="{D805A852-7D8B-4624-B400-3F47114B11AF}" srcOrd="0" destOrd="0" presId="urn:microsoft.com/office/officeart/2008/layout/LinedList"/>
    <dgm:cxn modelId="{3926FCC5-FB45-4001-BDE5-8B91943F606D}" type="presParOf" srcId="{9865FED2-B36B-46A8-9505-D23F934DA794}" destId="{826F994A-C79A-4E92-B9E1-AFD9B5196161}" srcOrd="1" destOrd="0" presId="urn:microsoft.com/office/officeart/2008/layout/LinedList"/>
    <dgm:cxn modelId="{BE683DA4-EC3F-4AC0-815E-4044FB3A3F33}" type="presParOf" srcId="{826F994A-C79A-4E92-B9E1-AFD9B5196161}" destId="{6034E810-70A6-4667-A1FF-C65B029A5DFB}" srcOrd="0" destOrd="0" presId="urn:microsoft.com/office/officeart/2008/layout/LinedList"/>
    <dgm:cxn modelId="{D8513F1E-2222-45A2-8F82-761B8AEE94DE}" type="presParOf" srcId="{826F994A-C79A-4E92-B9E1-AFD9B5196161}" destId="{BAC61B81-DF5E-4EA0-8898-7D81B8FAE27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3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CDC2C8-5C14-430B-9F7C-6467835071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53F681-740A-4265-ADAB-612C511B249D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ru-RU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Упрощённая регистрация</a:t>
          </a:r>
          <a:endParaRPr lang="ru-RU" sz="2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55582-1EBF-4098-B65D-17B9A07305E6}" type="parTrans" cxnId="{247D685C-B831-48D2-A033-7A6E9DA55F64}">
      <dgm:prSet/>
      <dgm:spPr/>
      <dgm:t>
        <a:bodyPr/>
        <a:lstStyle/>
        <a:p>
          <a:endParaRPr lang="ru-RU"/>
        </a:p>
      </dgm:t>
    </dgm:pt>
    <dgm:pt modelId="{0E1B9FA9-1EAB-40FC-99E3-C6D10B0B851D}" type="sibTrans" cxnId="{247D685C-B831-48D2-A033-7A6E9DA55F64}">
      <dgm:prSet/>
      <dgm:spPr/>
      <dgm:t>
        <a:bodyPr/>
        <a:lstStyle/>
        <a:p>
          <a:endParaRPr lang="ru-RU"/>
        </a:p>
      </dgm:t>
    </dgm:pt>
    <dgm:pt modelId="{98EF7F29-9AE8-4A55-906A-F2C1893653F9}" type="pres">
      <dgm:prSet presAssocID="{51CDC2C8-5C14-430B-9F7C-6467835071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9A53F1-5248-4669-AB5C-E2F433913CD9}" type="pres">
      <dgm:prSet presAssocID="{B053F681-740A-4265-ADAB-612C511B249D}" presName="parentText" presStyleLbl="node1" presStyleIdx="0" presStyleCnt="1" custLinFactNeighborY="28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FA350B-60A5-4631-93FE-48F45545E66F}" type="presOf" srcId="{51CDC2C8-5C14-430B-9F7C-646783507196}" destId="{98EF7F29-9AE8-4A55-906A-F2C1893653F9}" srcOrd="0" destOrd="0" presId="urn:microsoft.com/office/officeart/2005/8/layout/vList2"/>
    <dgm:cxn modelId="{F9D35981-1E84-409A-8E10-247598DDC0EF}" type="presOf" srcId="{B053F681-740A-4265-ADAB-612C511B249D}" destId="{4F9A53F1-5248-4669-AB5C-E2F433913CD9}" srcOrd="0" destOrd="0" presId="urn:microsoft.com/office/officeart/2005/8/layout/vList2"/>
    <dgm:cxn modelId="{247D685C-B831-48D2-A033-7A6E9DA55F64}" srcId="{51CDC2C8-5C14-430B-9F7C-646783507196}" destId="{B053F681-740A-4265-ADAB-612C511B249D}" srcOrd="0" destOrd="0" parTransId="{C2F55582-1EBF-4098-B65D-17B9A07305E6}" sibTransId="{0E1B9FA9-1EAB-40FC-99E3-C6D10B0B851D}"/>
    <dgm:cxn modelId="{9E157CDB-C0F4-4B22-999E-58FCAB1D19C2}" type="presParOf" srcId="{98EF7F29-9AE8-4A55-906A-F2C1893653F9}" destId="{4F9A53F1-5248-4669-AB5C-E2F433913CD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4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2763C1A-61ED-4356-9B76-A2074C11045E}" type="doc">
      <dgm:prSet loTypeId="urn:microsoft.com/office/officeart/2008/layout/Lined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A625858-4965-48B8-83A0-69720A019AE9}">
      <dgm:prSet custT="1"/>
      <dgm:spPr/>
      <dgm:t>
        <a:bodyPr/>
        <a:lstStyle/>
        <a:p>
          <a:pPr rtl="0"/>
          <a:r>
            <a:rPr lang="ru-RU" sz="1700" b="1" i="1" dirty="0" smtClean="0"/>
            <a:t>4. Получить виртуальную или пластиковую карту платёжной системы «Мир» </a:t>
          </a:r>
          <a:endParaRPr lang="ru-RU" sz="1700" b="1" i="1" dirty="0"/>
        </a:p>
      </dgm:t>
    </dgm:pt>
    <dgm:pt modelId="{C07CA0E1-B8FF-451F-BF4E-4B548D18A6A3}" type="parTrans" cxnId="{C2FC5E41-F15F-4F8F-821D-92F987B758C4}">
      <dgm:prSet/>
      <dgm:spPr/>
      <dgm:t>
        <a:bodyPr/>
        <a:lstStyle/>
        <a:p>
          <a:endParaRPr lang="ru-RU"/>
        </a:p>
      </dgm:t>
    </dgm:pt>
    <dgm:pt modelId="{FEBFD16D-D60B-44C4-803C-5FDF2382494E}" type="sibTrans" cxnId="{C2FC5E41-F15F-4F8F-821D-92F987B758C4}">
      <dgm:prSet/>
      <dgm:spPr/>
      <dgm:t>
        <a:bodyPr/>
        <a:lstStyle/>
        <a:p>
          <a:endParaRPr lang="ru-RU"/>
        </a:p>
      </dgm:t>
    </dgm:pt>
    <dgm:pt modelId="{9865FED2-B36B-46A8-9505-D23F934DA794}" type="pres">
      <dgm:prSet presAssocID="{42763C1A-61ED-4356-9B76-A2074C11045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805A852-7D8B-4624-B400-3F47114B11AF}" type="pres">
      <dgm:prSet presAssocID="{0A625858-4965-48B8-83A0-69720A019AE9}" presName="thickLine" presStyleLbl="alignNode1" presStyleIdx="0" presStyleCnt="1"/>
      <dgm:spPr/>
    </dgm:pt>
    <dgm:pt modelId="{826F994A-C79A-4E92-B9E1-AFD9B5196161}" type="pres">
      <dgm:prSet presAssocID="{0A625858-4965-48B8-83A0-69720A019AE9}" presName="horz1" presStyleCnt="0"/>
      <dgm:spPr/>
    </dgm:pt>
    <dgm:pt modelId="{6034E810-70A6-4667-A1FF-C65B029A5DFB}" type="pres">
      <dgm:prSet presAssocID="{0A625858-4965-48B8-83A0-69720A019AE9}" presName="tx1" presStyleLbl="revTx" presStyleIdx="0" presStyleCnt="1" custLinFactNeighborY="-2570"/>
      <dgm:spPr/>
      <dgm:t>
        <a:bodyPr/>
        <a:lstStyle/>
        <a:p>
          <a:endParaRPr lang="ru-RU"/>
        </a:p>
      </dgm:t>
    </dgm:pt>
    <dgm:pt modelId="{BAC61B81-DF5E-4EA0-8898-7D81B8FAE277}" type="pres">
      <dgm:prSet presAssocID="{0A625858-4965-48B8-83A0-69720A019AE9}" presName="vert1" presStyleCnt="0"/>
      <dgm:spPr/>
    </dgm:pt>
  </dgm:ptLst>
  <dgm:cxnLst>
    <dgm:cxn modelId="{9C858AD4-BE71-4663-B52F-9710EF137012}" type="presOf" srcId="{42763C1A-61ED-4356-9B76-A2074C11045E}" destId="{9865FED2-B36B-46A8-9505-D23F934DA794}" srcOrd="0" destOrd="0" presId="urn:microsoft.com/office/officeart/2008/layout/LinedList"/>
    <dgm:cxn modelId="{C2FC5E41-F15F-4F8F-821D-92F987B758C4}" srcId="{42763C1A-61ED-4356-9B76-A2074C11045E}" destId="{0A625858-4965-48B8-83A0-69720A019AE9}" srcOrd="0" destOrd="0" parTransId="{C07CA0E1-B8FF-451F-BF4E-4B548D18A6A3}" sibTransId="{FEBFD16D-D60B-44C4-803C-5FDF2382494E}"/>
    <dgm:cxn modelId="{CA430A13-987B-416F-9A7D-465AD629FE99}" type="presOf" srcId="{0A625858-4965-48B8-83A0-69720A019AE9}" destId="{6034E810-70A6-4667-A1FF-C65B029A5DFB}" srcOrd="0" destOrd="0" presId="urn:microsoft.com/office/officeart/2008/layout/LinedList"/>
    <dgm:cxn modelId="{7E25E0B7-9317-4988-A04B-B0316127CE7D}" type="presParOf" srcId="{9865FED2-B36B-46A8-9505-D23F934DA794}" destId="{D805A852-7D8B-4624-B400-3F47114B11AF}" srcOrd="0" destOrd="0" presId="urn:microsoft.com/office/officeart/2008/layout/LinedList"/>
    <dgm:cxn modelId="{1FA0E063-399D-4D06-A8FF-33E7B762AC22}" type="presParOf" srcId="{9865FED2-B36B-46A8-9505-D23F934DA794}" destId="{826F994A-C79A-4E92-B9E1-AFD9B5196161}" srcOrd="1" destOrd="0" presId="urn:microsoft.com/office/officeart/2008/layout/LinedList"/>
    <dgm:cxn modelId="{A309E85B-CA9C-499C-A695-F94B5C060F32}" type="presParOf" srcId="{826F994A-C79A-4E92-B9E1-AFD9B5196161}" destId="{6034E810-70A6-4667-A1FF-C65B029A5DFB}" srcOrd="0" destOrd="0" presId="urn:microsoft.com/office/officeart/2008/layout/LinedList"/>
    <dgm:cxn modelId="{C808684E-A033-451E-98FA-9F77170A3830}" type="presParOf" srcId="{826F994A-C79A-4E92-B9E1-AFD9B5196161}" destId="{BAC61B81-DF5E-4EA0-8898-7D81B8FAE27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4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5BDF63-127C-4650-B846-2223E45CFAE3}">
      <dsp:nvSpPr>
        <dsp:cNvPr id="0" name=""/>
        <dsp:cNvSpPr/>
      </dsp:nvSpPr>
      <dsp:spPr>
        <a:xfrm>
          <a:off x="0" y="9767"/>
          <a:ext cx="3966559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Участники программы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9767"/>
        <a:ext cx="3966559" cy="50368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3FD2D5-2167-4439-A0D9-9D3577049B3C}">
      <dsp:nvSpPr>
        <dsp:cNvPr id="0" name=""/>
        <dsp:cNvSpPr/>
      </dsp:nvSpPr>
      <dsp:spPr>
        <a:xfrm>
          <a:off x="0" y="0"/>
          <a:ext cx="3912288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8282CE-E3D5-4B81-A496-21EAAC46846E}">
      <dsp:nvSpPr>
        <dsp:cNvPr id="0" name=""/>
        <dsp:cNvSpPr/>
      </dsp:nvSpPr>
      <dsp:spPr>
        <a:xfrm>
          <a:off x="0" y="0"/>
          <a:ext cx="3912288" cy="450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- </a:t>
          </a:r>
          <a:r>
            <a:rPr lang="ru-RU" sz="1800" b="1" i="1" kern="1200" dirty="0" smtClean="0"/>
            <a:t>Граждане Российской Федерации</a:t>
          </a:r>
          <a:endParaRPr lang="ru-RU" sz="1800" b="1" i="1" kern="1200" dirty="0"/>
        </a:p>
      </dsp:txBody>
      <dsp:txXfrm>
        <a:off x="0" y="0"/>
        <a:ext cx="3912288" cy="4500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A0249A-468B-4695-A8FD-B7DA8DD6BB78}">
      <dsp:nvSpPr>
        <dsp:cNvPr id="0" name=""/>
        <dsp:cNvSpPr/>
      </dsp:nvSpPr>
      <dsp:spPr>
        <a:xfrm>
          <a:off x="0" y="0"/>
          <a:ext cx="3899762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1E19AA-288C-4A67-94CC-527665B1AE8E}">
      <dsp:nvSpPr>
        <dsp:cNvPr id="0" name=""/>
        <dsp:cNvSpPr/>
      </dsp:nvSpPr>
      <dsp:spPr>
        <a:xfrm>
          <a:off x="0" y="0"/>
          <a:ext cx="3899762" cy="413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- </a:t>
          </a:r>
          <a:r>
            <a:rPr lang="ru-RU" sz="1800" b="1" i="1" kern="1200" dirty="0" smtClean="0"/>
            <a:t>Возраст от 14 до 22 лет</a:t>
          </a:r>
          <a:endParaRPr lang="ru-RU" sz="1800" b="1" i="1" kern="1200" dirty="0"/>
        </a:p>
      </dsp:txBody>
      <dsp:txXfrm>
        <a:off x="0" y="0"/>
        <a:ext cx="3899762" cy="41320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9A53F1-5248-4669-AB5C-E2F433913CD9}">
      <dsp:nvSpPr>
        <dsp:cNvPr id="0" name=""/>
        <dsp:cNvSpPr/>
      </dsp:nvSpPr>
      <dsp:spPr>
        <a:xfrm>
          <a:off x="0" y="63550"/>
          <a:ext cx="6642437" cy="378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Условия участия в проекте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63550"/>
        <a:ext cx="6642437" cy="3781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1898C2-F6F9-42F9-A828-2E3AB09A5864}">
      <dsp:nvSpPr>
        <dsp:cNvPr id="0" name=""/>
        <dsp:cNvSpPr/>
      </dsp:nvSpPr>
      <dsp:spPr>
        <a:xfrm>
          <a:off x="0" y="0"/>
          <a:ext cx="66888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4F78AA-EFE3-4F81-97C0-242AF93358AA}">
      <dsp:nvSpPr>
        <dsp:cNvPr id="0" name=""/>
        <dsp:cNvSpPr/>
      </dsp:nvSpPr>
      <dsp:spPr>
        <a:xfrm>
          <a:off x="0" y="0"/>
          <a:ext cx="6688899" cy="615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/>
            <a:t>1.</a:t>
          </a:r>
          <a:r>
            <a:rPr lang="ru-RU" sz="1700" b="0" i="1" kern="1200" dirty="0" smtClean="0"/>
            <a:t> </a:t>
          </a:r>
          <a:r>
            <a:rPr lang="ru-RU" sz="1700" b="1" i="1" kern="1200" dirty="0" smtClean="0"/>
            <a:t>Зарегистрироваться на портале «</a:t>
          </a:r>
          <a:r>
            <a:rPr lang="ru-RU" sz="1700" b="1" i="1" kern="1200" dirty="0" err="1" smtClean="0"/>
            <a:t>Госуслуги</a:t>
          </a:r>
          <a:r>
            <a:rPr lang="ru-RU" sz="1700" b="1" i="1" kern="1200" dirty="0" smtClean="0"/>
            <a:t>» и подтвердите учётную запись (</a:t>
          </a:r>
          <a:r>
            <a:rPr lang="ru-RU" sz="1700" b="0" i="1" kern="1200" dirty="0" smtClean="0"/>
            <a:t> с 14 лет после получения паспорта)</a:t>
          </a:r>
          <a:endParaRPr lang="ru-RU" sz="1700" i="1" kern="1200" dirty="0"/>
        </a:p>
      </dsp:txBody>
      <dsp:txXfrm>
        <a:off x="0" y="0"/>
        <a:ext cx="6688899" cy="61536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335EFB-3689-4D05-B469-8F979A2FAD73}">
      <dsp:nvSpPr>
        <dsp:cNvPr id="0" name=""/>
        <dsp:cNvSpPr/>
      </dsp:nvSpPr>
      <dsp:spPr>
        <a:xfrm>
          <a:off x="0" y="0"/>
          <a:ext cx="6660313" cy="0"/>
        </a:xfrm>
        <a:prstGeom prst="lin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283243-C103-4CD7-8F55-60F6960716A3}">
      <dsp:nvSpPr>
        <dsp:cNvPr id="0" name=""/>
        <dsp:cNvSpPr/>
      </dsp:nvSpPr>
      <dsp:spPr>
        <a:xfrm>
          <a:off x="0" y="0"/>
          <a:ext cx="6660313" cy="490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0" kern="1200" dirty="0" smtClean="0"/>
            <a:t>2</a:t>
          </a:r>
          <a:r>
            <a:rPr lang="ru-RU" sz="1700" b="0" i="1" kern="1200" dirty="0" smtClean="0"/>
            <a:t>. </a:t>
          </a:r>
          <a:r>
            <a:rPr lang="ru-RU" sz="1700" b="1" i="1" kern="1200" dirty="0" smtClean="0"/>
            <a:t>Скачать мобильное приложение «</a:t>
          </a:r>
          <a:r>
            <a:rPr lang="ru-RU" sz="1700" b="1" i="1" kern="1200" dirty="0" err="1" smtClean="0"/>
            <a:t>Госуслуги</a:t>
          </a:r>
          <a:r>
            <a:rPr lang="ru-RU" sz="1700" b="1" i="1" kern="1200" dirty="0" smtClean="0"/>
            <a:t>. Культура»</a:t>
          </a:r>
          <a:endParaRPr lang="ru-RU" sz="1700" i="1" kern="1200" dirty="0"/>
        </a:p>
      </dsp:txBody>
      <dsp:txXfrm>
        <a:off x="0" y="0"/>
        <a:ext cx="6660313" cy="49022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05A852-7D8B-4624-B400-3F47114B11AF}">
      <dsp:nvSpPr>
        <dsp:cNvPr id="0" name=""/>
        <dsp:cNvSpPr/>
      </dsp:nvSpPr>
      <dsp:spPr>
        <a:xfrm>
          <a:off x="0" y="0"/>
          <a:ext cx="6676371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34E810-70A6-4667-A1FF-C65B029A5DFB}">
      <dsp:nvSpPr>
        <dsp:cNvPr id="0" name=""/>
        <dsp:cNvSpPr/>
      </dsp:nvSpPr>
      <dsp:spPr>
        <a:xfrm>
          <a:off x="0" y="0"/>
          <a:ext cx="6676371" cy="558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1" kern="1200" dirty="0" smtClean="0"/>
            <a:t>3.</a:t>
          </a:r>
          <a:r>
            <a:rPr lang="ru-RU" sz="1700" b="1" i="1" kern="1200" dirty="0" smtClean="0"/>
            <a:t> Зайти в приложение «</a:t>
          </a:r>
          <a:r>
            <a:rPr lang="ru-RU" sz="1700" b="1" i="1" kern="1200" dirty="0" err="1" smtClean="0"/>
            <a:t>Госуслуги</a:t>
          </a:r>
          <a:r>
            <a:rPr lang="ru-RU" sz="1700" b="1" i="1" kern="1200" dirty="0" smtClean="0"/>
            <a:t>. Культура» - сделать </a:t>
          </a:r>
          <a:r>
            <a:rPr lang="ru-RU" sz="1700" b="1" i="1" kern="1200" dirty="0" err="1" smtClean="0"/>
            <a:t>селфи</a:t>
          </a:r>
          <a:endParaRPr lang="ru-RU" sz="1700" b="1" i="1" kern="1200" dirty="0"/>
        </a:p>
      </dsp:txBody>
      <dsp:txXfrm>
        <a:off x="0" y="0"/>
        <a:ext cx="6676371" cy="55826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9A53F1-5248-4669-AB5C-E2F433913CD9}">
      <dsp:nvSpPr>
        <dsp:cNvPr id="0" name=""/>
        <dsp:cNvSpPr/>
      </dsp:nvSpPr>
      <dsp:spPr>
        <a:xfrm>
          <a:off x="0" y="359"/>
          <a:ext cx="6325644" cy="445616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Упрощённая регистрация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59"/>
        <a:ext cx="6325644" cy="44561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05A852-7D8B-4624-B400-3F47114B11AF}">
      <dsp:nvSpPr>
        <dsp:cNvPr id="0" name=""/>
        <dsp:cNvSpPr/>
      </dsp:nvSpPr>
      <dsp:spPr>
        <a:xfrm>
          <a:off x="0" y="198"/>
          <a:ext cx="6726477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34E810-70A6-4667-A1FF-C65B029A5DFB}">
      <dsp:nvSpPr>
        <dsp:cNvPr id="0" name=""/>
        <dsp:cNvSpPr/>
      </dsp:nvSpPr>
      <dsp:spPr>
        <a:xfrm>
          <a:off x="0" y="0"/>
          <a:ext cx="6726477" cy="405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/>
            <a:t>4. Получить виртуальную или пластиковую карту платёжной системы «Мир» </a:t>
          </a:r>
          <a:endParaRPr lang="ru-RU" sz="1700" b="1" i="1" kern="1200" dirty="0"/>
        </a:p>
      </dsp:txBody>
      <dsp:txXfrm>
        <a:off x="0" y="0"/>
        <a:ext cx="6726477" cy="405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699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4537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258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305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077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631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015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815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035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0643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134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12E42-4D2D-4B57-A822-CA38C4D6FE55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0618D-8728-40F3-8308-CF0CC68B0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834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9" Type="http://schemas.openxmlformats.org/officeDocument/2006/relationships/diagramData" Target="../diagrams/data8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34" Type="http://schemas.openxmlformats.org/officeDocument/2006/relationships/diagramLayout" Target="../diagrams/layout7.xml"/><Relationship Id="rId42" Type="http://schemas.openxmlformats.org/officeDocument/2006/relationships/diagramColors" Target="../diagrams/colors8.xml"/><Relationship Id="rId47" Type="http://schemas.openxmlformats.org/officeDocument/2006/relationships/diagramQuickStyle" Target="../diagrams/quickStyle9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diagramData" Target="../diagrams/data7.xml"/><Relationship Id="rId38" Type="http://schemas.openxmlformats.org/officeDocument/2006/relationships/image" Target="../media/image8.png"/><Relationship Id="rId46" Type="http://schemas.openxmlformats.org/officeDocument/2006/relationships/diagramLayout" Target="../diagrams/layout9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41" Type="http://schemas.openxmlformats.org/officeDocument/2006/relationships/diagramQuickStyle" Target="../diagrams/quickStyle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image" Target="../media/image7.png"/><Relationship Id="rId37" Type="http://schemas.microsoft.com/office/2007/relationships/diagramDrawing" Target="../diagrams/drawing7.xml"/><Relationship Id="rId40" Type="http://schemas.openxmlformats.org/officeDocument/2006/relationships/diagramLayout" Target="../diagrams/layout8.xml"/><Relationship Id="rId45" Type="http://schemas.openxmlformats.org/officeDocument/2006/relationships/diagramData" Target="../diagrams/data9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36" Type="http://schemas.openxmlformats.org/officeDocument/2006/relationships/diagramColors" Target="../diagrams/colors7.xml"/><Relationship Id="rId49" Type="http://schemas.microsoft.com/office/2007/relationships/diagramDrawing" Target="../diagrams/drawing9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4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Relationship Id="rId35" Type="http://schemas.openxmlformats.org/officeDocument/2006/relationships/diagramQuickStyle" Target="../diagrams/quickStyle7.xml"/><Relationship Id="rId43" Type="http://schemas.microsoft.com/office/2007/relationships/diagramDrawing" Target="../diagrams/drawing8.xml"/><Relationship Id="rId48" Type="http://schemas.openxmlformats.org/officeDocument/2006/relationships/diagramColors" Target="../diagrams/colors9.xml"/><Relationship Id="rId8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t="40874"/>
          <a:stretch/>
        </p:blipFill>
        <p:spPr>
          <a:xfrm>
            <a:off x="764772" y="3104523"/>
            <a:ext cx="10246820" cy="37534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7404" y="1263535"/>
            <a:ext cx="9964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«Пушкинская карта» - проект по привлечению молодёжи к участию в культурных мероприятиях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88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du-chita.ru/directory/images/n3689/1/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22" t="43978" r="69857" b="19489"/>
          <a:stretch/>
        </p:blipFill>
        <p:spPr bwMode="auto">
          <a:xfrm>
            <a:off x="513567" y="1145966"/>
            <a:ext cx="2392471" cy="196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313151" y="1039660"/>
            <a:ext cx="11361107" cy="125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01665" y="237994"/>
            <a:ext cx="7941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Операторы проекта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13567" y="341251"/>
            <a:ext cx="12526" cy="986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/>
          <a:srcRect l="74127" b="30953"/>
          <a:stretch/>
        </p:blipFill>
        <p:spPr>
          <a:xfrm>
            <a:off x="8855901" y="1052186"/>
            <a:ext cx="2455102" cy="21884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/>
          <a:srcRect l="38223" r="36538" b="35204"/>
          <a:stretch/>
        </p:blipFill>
        <p:spPr>
          <a:xfrm>
            <a:off x="4866361" y="1145966"/>
            <a:ext cx="2254685" cy="193337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210355" y="3354446"/>
            <a:ext cx="62675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государственная программа социальной поддержки, направленная на приобщение молодежи к культурным ценностям и увеличение посещаемости учреждений культуры и искусства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6093" y="3324265"/>
            <a:ext cx="46842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«Пушкинская карта» -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81369" y="1407961"/>
            <a:ext cx="2229634" cy="103378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/>
          <a:srcRect l="9799" t="8068" r="8806" b="11872"/>
          <a:stretch/>
        </p:blipFill>
        <p:spPr>
          <a:xfrm>
            <a:off x="801665" y="4121825"/>
            <a:ext cx="3624157" cy="2256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9078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920" y="144788"/>
            <a:ext cx="7752313" cy="83369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«Пушкинская карта»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xmlns="" val="1739439610"/>
              </p:ext>
            </p:extLst>
          </p:nvPr>
        </p:nvGraphicFramePr>
        <p:xfrm>
          <a:off x="402473" y="1053315"/>
          <a:ext cx="3966559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53339" y="978482"/>
            <a:ext cx="1167106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77213" y="232470"/>
            <a:ext cx="0" cy="982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xmlns="" val="1676519256"/>
              </p:ext>
            </p:extLst>
          </p:nvPr>
        </p:nvGraphicFramePr>
        <p:xfrm>
          <a:off x="402473" y="1681646"/>
          <a:ext cx="3912288" cy="45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xmlns="" val="1279328475"/>
              </p:ext>
            </p:extLst>
          </p:nvPr>
        </p:nvGraphicFramePr>
        <p:xfrm>
          <a:off x="402473" y="2243448"/>
          <a:ext cx="3899762" cy="413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xmlns="" val="21946381"/>
              </p:ext>
            </p:extLst>
          </p:nvPr>
        </p:nvGraphicFramePr>
        <p:xfrm>
          <a:off x="5324360" y="1083096"/>
          <a:ext cx="6642437" cy="505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xmlns="" val="2708546754"/>
              </p:ext>
            </p:extLst>
          </p:nvPr>
        </p:nvGraphicFramePr>
        <p:xfrm>
          <a:off x="5210827" y="1660257"/>
          <a:ext cx="6688899" cy="615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xmlns="" val="3275377402"/>
              </p:ext>
            </p:extLst>
          </p:nvPr>
        </p:nvGraphicFramePr>
        <p:xfrm>
          <a:off x="5235879" y="2243283"/>
          <a:ext cx="6660313" cy="490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2" cstate="print"/>
          <a:srcRect l="16644" t="30897" r="35376" b="30447"/>
          <a:stretch/>
        </p:blipFill>
        <p:spPr>
          <a:xfrm>
            <a:off x="391393" y="3601953"/>
            <a:ext cx="4357418" cy="2808529"/>
          </a:xfrm>
          <a:prstGeom prst="rect">
            <a:avLst/>
          </a:prstGeom>
        </p:spPr>
      </p:pic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xmlns="" val="3891645000"/>
              </p:ext>
            </p:extLst>
          </p:nvPr>
        </p:nvGraphicFramePr>
        <p:xfrm>
          <a:off x="5223354" y="2655518"/>
          <a:ext cx="6676372" cy="558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8" cstate="print"/>
          <a:srcRect l="3494" t="38731" r="31472" b="28979"/>
          <a:stretch/>
        </p:blipFill>
        <p:spPr>
          <a:xfrm>
            <a:off x="5099160" y="3921620"/>
            <a:ext cx="7092839" cy="2817383"/>
          </a:xfrm>
          <a:prstGeom prst="rect">
            <a:avLst/>
          </a:prstGeom>
        </p:spPr>
      </p:pic>
      <p:graphicFrame>
        <p:nvGraphicFramePr>
          <p:cNvPr id="35" name="Схема 34"/>
          <p:cNvGraphicFramePr/>
          <p:nvPr>
            <p:extLst>
              <p:ext uri="{D42A27DB-BD31-4B8C-83A1-F6EECF244321}">
                <p14:modId xmlns:p14="http://schemas.microsoft.com/office/powerpoint/2010/main" xmlns="" val="371846158"/>
              </p:ext>
            </p:extLst>
          </p:nvPr>
        </p:nvGraphicFramePr>
        <p:xfrm>
          <a:off x="5307393" y="3614478"/>
          <a:ext cx="6325644" cy="44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4" cstate="print"/>
          <a:srcRect l="12328" t="14716" r="63230" b="78650"/>
          <a:stretch/>
        </p:blipFill>
        <p:spPr>
          <a:xfrm>
            <a:off x="9676999" y="3601953"/>
            <a:ext cx="2353655" cy="458502"/>
          </a:xfrm>
          <a:prstGeom prst="rect">
            <a:avLst/>
          </a:prstGeom>
          <a:ln>
            <a:solidFill>
              <a:srgbClr val="0070C0"/>
            </a:solidFill>
          </a:ln>
        </p:spPr>
      </p:pic>
      <p:graphicFrame>
        <p:nvGraphicFramePr>
          <p:cNvPr id="36" name="Схема 35"/>
          <p:cNvGraphicFramePr/>
          <p:nvPr>
            <p:extLst>
              <p:ext uri="{D42A27DB-BD31-4B8C-83A1-F6EECF244321}">
                <p14:modId xmlns:p14="http://schemas.microsoft.com/office/powerpoint/2010/main" xmlns="" val="3966799752"/>
              </p:ext>
            </p:extLst>
          </p:nvPr>
        </p:nvGraphicFramePr>
        <p:xfrm>
          <a:off x="5248404" y="3043476"/>
          <a:ext cx="6726477" cy="40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5" r:lo="rId46" r:qs="rId47" r:cs="rId48"/>
          </a:graphicData>
        </a:graphic>
      </p:graphicFrame>
      <p:sp>
        <p:nvSpPr>
          <p:cNvPr id="37" name="Прямоугольник с двумя скругленными противолежащими углами 36"/>
          <p:cNvSpPr/>
          <p:nvPr/>
        </p:nvSpPr>
        <p:spPr>
          <a:xfrm>
            <a:off x="479894" y="2981194"/>
            <a:ext cx="1954061" cy="513567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552785" y="2971541"/>
            <a:ext cx="1653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2021 год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91940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/>
          <a:srcRect l="18184" t="42455" r="22124" b="25054"/>
          <a:stretch/>
        </p:blipFill>
        <p:spPr>
          <a:xfrm>
            <a:off x="5180503" y="5882801"/>
            <a:ext cx="2110046" cy="9188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/>
          <a:srcRect l="1953" t="21369" r="67063" b="25449"/>
          <a:stretch/>
        </p:blipFill>
        <p:spPr>
          <a:xfrm>
            <a:off x="5223065" y="3252367"/>
            <a:ext cx="1261641" cy="144059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/>
          <a:srcRect l="27101" t="54109" r="61237" b="30223"/>
          <a:stretch/>
        </p:blipFill>
        <p:spPr>
          <a:xfrm>
            <a:off x="1193495" y="5749342"/>
            <a:ext cx="979071" cy="10522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/>
          <a:srcRect l="3931" t="88799" r="76845" b="1083"/>
          <a:stretch/>
        </p:blipFill>
        <p:spPr>
          <a:xfrm>
            <a:off x="133159" y="6099849"/>
            <a:ext cx="1166112" cy="2311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/>
          <a:srcRect t="10540" r="59430" b="82516"/>
          <a:stretch/>
        </p:blipFill>
        <p:spPr>
          <a:xfrm>
            <a:off x="251050" y="1069385"/>
            <a:ext cx="3355543" cy="45955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201077" y="659988"/>
            <a:ext cx="11322067" cy="33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/>
          <a:srcRect l="24550" t="38859" r="26737" b="32117"/>
          <a:stretch/>
        </p:blipFill>
        <p:spPr>
          <a:xfrm>
            <a:off x="118314" y="3185834"/>
            <a:ext cx="3692638" cy="17600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/>
          <a:srcRect l="41227" t="62935" r="42225" b="33909"/>
          <a:stretch/>
        </p:blipFill>
        <p:spPr>
          <a:xfrm>
            <a:off x="856079" y="4671032"/>
            <a:ext cx="2217107" cy="3382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20368">
            <a:off x="2905083" y="4693877"/>
            <a:ext cx="570806" cy="6609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3979" y="630071"/>
            <a:ext cx="1549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615" y="3013184"/>
            <a:ext cx="1549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/>
          <a:srcRect l="1822" t="56244" r="32061" b="36389"/>
          <a:stretch/>
        </p:blipFill>
        <p:spPr>
          <a:xfrm>
            <a:off x="209608" y="5754489"/>
            <a:ext cx="3435466" cy="3206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972539">
            <a:off x="910722" y="6265851"/>
            <a:ext cx="461071" cy="45716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8314" y="4994325"/>
            <a:ext cx="1549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2" cstate="print"/>
          <a:srcRect l="13593" t="39630" r="39794" b="40464"/>
          <a:stretch/>
        </p:blipFill>
        <p:spPr>
          <a:xfrm>
            <a:off x="5277438" y="1045158"/>
            <a:ext cx="5309607" cy="181394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3" cstate="print"/>
          <a:srcRect l="5494" t="21240" r="5956" b="5093"/>
          <a:stretch/>
        </p:blipFill>
        <p:spPr>
          <a:xfrm>
            <a:off x="251049" y="1341086"/>
            <a:ext cx="3355544" cy="1677771"/>
          </a:xfrm>
          <a:prstGeom prst="rect">
            <a:avLst/>
          </a:prstGeom>
        </p:spPr>
      </p:pic>
      <p:sp>
        <p:nvSpPr>
          <p:cNvPr id="9" name="Стрелка вверх 8"/>
          <p:cNvSpPr/>
          <p:nvPr/>
        </p:nvSpPr>
        <p:spPr>
          <a:xfrm rot="18074857">
            <a:off x="2924577" y="2586185"/>
            <a:ext cx="533495" cy="7377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35615" y="5407449"/>
            <a:ext cx="3359187" cy="45724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167817" y="617840"/>
            <a:ext cx="1549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4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21388863">
            <a:off x="6167633" y="2477676"/>
            <a:ext cx="721959" cy="7667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6" cstate="print"/>
          <a:srcRect l="15547" t="40890" r="58279" b="51961"/>
          <a:stretch/>
        </p:blipFill>
        <p:spPr>
          <a:xfrm>
            <a:off x="6629140" y="3495416"/>
            <a:ext cx="3081403" cy="67324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 cstate="print"/>
          <a:srcRect l="25242" t="88400" r="25755" b="2681"/>
          <a:stretch/>
        </p:blipFill>
        <p:spPr>
          <a:xfrm>
            <a:off x="6753841" y="4394047"/>
            <a:ext cx="2793305" cy="33820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7" cstate="print"/>
          <a:srcRect l="64208"/>
          <a:stretch/>
        </p:blipFill>
        <p:spPr>
          <a:xfrm>
            <a:off x="9650945" y="3439108"/>
            <a:ext cx="1872199" cy="67671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rot="21161959">
            <a:off x="9326462" y="4284497"/>
            <a:ext cx="768163" cy="81693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167817" y="2955076"/>
            <a:ext cx="1549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5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08761" y="4771639"/>
            <a:ext cx="1549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6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9" cstate="print"/>
          <a:srcRect l="9964" t="17087" r="55613" b="72254"/>
          <a:stretch/>
        </p:blipFill>
        <p:spPr>
          <a:xfrm>
            <a:off x="5180503" y="5198837"/>
            <a:ext cx="3463878" cy="85809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0" cstate="print"/>
          <a:srcRect l="70697" t="31421"/>
          <a:stretch/>
        </p:blipFill>
        <p:spPr>
          <a:xfrm>
            <a:off x="8755123" y="5198837"/>
            <a:ext cx="2275981" cy="58951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 rot="204541">
            <a:off x="10410028" y="5407450"/>
            <a:ext cx="871804" cy="91447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03979" y="50486"/>
            <a:ext cx="880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использования «Пушкинской карты»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768" y="1800419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un9-50.userapi.com/impg/Kd6jSOva0vF4U-ifHKpatwCNbhcfP1ARdBn1VQ/VyN5vCcCi9o.jpg?size=600x470&amp;quality=96&amp;sign=ab8e678fc7ac87e01dd973558c08d923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79" t="8341" r="15175" b="10342"/>
          <a:stretch/>
        </p:blipFill>
        <p:spPr bwMode="auto">
          <a:xfrm>
            <a:off x="7729267" y="2756498"/>
            <a:ext cx="4071668" cy="364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262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106</Words>
  <Application>Microsoft Office PowerPoint</Application>
  <PresentationFormat>Произвольный</PresentationFormat>
  <Paragraphs>23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«Пушкинская карта»</vt:lpstr>
      <vt:lpstr>Слайд 4</vt:lpstr>
      <vt:lpstr>Спасибо за внимание!</vt:lpstr>
    </vt:vector>
  </TitlesOfParts>
  <Company>Правительство Ярославской области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Шорохова Любовь Вячеславовна</dc:creator>
  <cp:lastModifiedBy>Demidenko_s</cp:lastModifiedBy>
  <cp:revision>25</cp:revision>
  <dcterms:created xsi:type="dcterms:W3CDTF">2021-09-07T07:40:18Z</dcterms:created>
  <dcterms:modified xsi:type="dcterms:W3CDTF">2021-09-17T11:49:32Z</dcterms:modified>
</cp:coreProperties>
</file>